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5"/>
  </p:notesMasterIdLst>
  <p:sldIdLst>
    <p:sldId id="297" r:id="rId2"/>
    <p:sldId id="299" r:id="rId3"/>
    <p:sldId id="260" r:id="rId4"/>
    <p:sldId id="265" r:id="rId5"/>
    <p:sldId id="359" r:id="rId6"/>
    <p:sldId id="356" r:id="rId7"/>
    <p:sldId id="353" r:id="rId8"/>
    <p:sldId id="344" r:id="rId9"/>
    <p:sldId id="357" r:id="rId10"/>
    <p:sldId id="296" r:id="rId11"/>
    <p:sldId id="258" r:id="rId12"/>
    <p:sldId id="292" r:id="rId13"/>
    <p:sldId id="358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783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D1FE6-167D-456D-9473-4ED777806F39}" v="287" dt="2024-01-27T12:30:18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84" autoAdjust="0"/>
    <p:restoredTop sz="77161" autoAdjust="0"/>
  </p:normalViewPr>
  <p:slideViewPr>
    <p:cSldViewPr>
      <p:cViewPr varScale="1">
        <p:scale>
          <a:sx n="66" d="100"/>
          <a:sy n="66" d="100"/>
        </p:scale>
        <p:origin x="5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BDA10-27F4-44BC-8D69-A55C70D673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A76A5-09A0-4511-8175-CD5EA0AC482F}">
      <dgm:prSet/>
      <dgm:spPr/>
      <dgm:t>
        <a:bodyPr/>
        <a:lstStyle/>
        <a:p>
          <a:r>
            <a:rPr lang="en-CA"/>
            <a:t>Diocese of Islands and Inlets</a:t>
          </a:r>
          <a:endParaRPr lang="en-US"/>
        </a:p>
      </dgm:t>
    </dgm:pt>
    <dgm:pt modelId="{30E1C23E-F922-49A7-98DE-4DAB2529057B}" type="parTrans" cxnId="{A4883C8D-CF7A-4608-A87B-2290444524F0}">
      <dgm:prSet/>
      <dgm:spPr/>
      <dgm:t>
        <a:bodyPr/>
        <a:lstStyle/>
        <a:p>
          <a:endParaRPr lang="en-US"/>
        </a:p>
      </dgm:t>
    </dgm:pt>
    <dgm:pt modelId="{79FC3E8B-E472-406A-ADB3-ED5BA795FC58}" type="sibTrans" cxnId="{A4883C8D-CF7A-4608-A87B-2290444524F0}">
      <dgm:prSet/>
      <dgm:spPr/>
      <dgm:t>
        <a:bodyPr/>
        <a:lstStyle/>
        <a:p>
          <a:endParaRPr lang="en-US"/>
        </a:p>
      </dgm:t>
    </dgm:pt>
    <dgm:pt modelId="{10C235DD-15CC-4D65-AE1C-EA2059E57266}">
      <dgm:prSet/>
      <dgm:spPr/>
      <dgm:t>
        <a:bodyPr/>
        <a:lstStyle/>
        <a:p>
          <a:r>
            <a:rPr lang="en-CA"/>
            <a:t>Diocese of New Westminster</a:t>
          </a:r>
          <a:endParaRPr lang="en-US"/>
        </a:p>
      </dgm:t>
    </dgm:pt>
    <dgm:pt modelId="{8F71957E-49FC-4961-B9DA-0A818B75558E}" type="parTrans" cxnId="{D516DD72-A504-40DF-A301-70B3A16CF7BE}">
      <dgm:prSet/>
      <dgm:spPr/>
      <dgm:t>
        <a:bodyPr/>
        <a:lstStyle/>
        <a:p>
          <a:endParaRPr lang="en-US"/>
        </a:p>
      </dgm:t>
    </dgm:pt>
    <dgm:pt modelId="{71533955-A5EE-47CD-A57E-4D3481EBBD9B}" type="sibTrans" cxnId="{D516DD72-A504-40DF-A301-70B3A16CF7BE}">
      <dgm:prSet/>
      <dgm:spPr/>
      <dgm:t>
        <a:bodyPr/>
        <a:lstStyle/>
        <a:p>
          <a:endParaRPr lang="en-US"/>
        </a:p>
      </dgm:t>
    </dgm:pt>
    <dgm:pt modelId="{B9974B9F-28E4-4BC0-9A8A-FD7EEC1E8D57}">
      <dgm:prSet/>
      <dgm:spPr/>
      <dgm:t>
        <a:bodyPr/>
        <a:lstStyle/>
        <a:p>
          <a:r>
            <a:rPr lang="en-CA"/>
            <a:t>Diocese of Kootenay</a:t>
          </a:r>
          <a:endParaRPr lang="en-US"/>
        </a:p>
      </dgm:t>
    </dgm:pt>
    <dgm:pt modelId="{0BC61460-4FC5-4C04-A4F8-AFCF07FA4FBB}" type="parTrans" cxnId="{60504D10-42B2-4595-9F41-EE8115BD9841}">
      <dgm:prSet/>
      <dgm:spPr/>
      <dgm:t>
        <a:bodyPr/>
        <a:lstStyle/>
        <a:p>
          <a:endParaRPr lang="en-US"/>
        </a:p>
      </dgm:t>
    </dgm:pt>
    <dgm:pt modelId="{EEE0BC2C-E7DE-4592-8DA5-A3E9ACC7ED33}" type="sibTrans" cxnId="{60504D10-42B2-4595-9F41-EE8115BD9841}">
      <dgm:prSet/>
      <dgm:spPr/>
      <dgm:t>
        <a:bodyPr/>
        <a:lstStyle/>
        <a:p>
          <a:endParaRPr lang="en-US"/>
        </a:p>
      </dgm:t>
    </dgm:pt>
    <dgm:pt modelId="{64B477A1-0CE0-4982-9BBE-27A9877B1715}">
      <dgm:prSet/>
      <dgm:spPr/>
      <dgm:t>
        <a:bodyPr/>
        <a:lstStyle/>
        <a:p>
          <a:r>
            <a:rPr lang="en-CA"/>
            <a:t>Diocese of Edmonton</a:t>
          </a:r>
          <a:endParaRPr lang="en-US"/>
        </a:p>
      </dgm:t>
    </dgm:pt>
    <dgm:pt modelId="{E98B6133-0293-48EF-94DD-227AD59DAA34}" type="parTrans" cxnId="{1B00B828-DEFA-4292-88A6-C3833066A3A6}">
      <dgm:prSet/>
      <dgm:spPr/>
      <dgm:t>
        <a:bodyPr/>
        <a:lstStyle/>
        <a:p>
          <a:endParaRPr lang="en-US"/>
        </a:p>
      </dgm:t>
    </dgm:pt>
    <dgm:pt modelId="{1B1A2023-B025-4909-8733-58E996BEDF25}" type="sibTrans" cxnId="{1B00B828-DEFA-4292-88A6-C3833066A3A6}">
      <dgm:prSet/>
      <dgm:spPr/>
      <dgm:t>
        <a:bodyPr/>
        <a:lstStyle/>
        <a:p>
          <a:endParaRPr lang="en-US"/>
        </a:p>
      </dgm:t>
    </dgm:pt>
    <dgm:pt modelId="{FFD144D4-3A9B-451C-9253-2616D81BB8FA}">
      <dgm:prSet/>
      <dgm:spPr/>
      <dgm:t>
        <a:bodyPr/>
        <a:lstStyle/>
        <a:p>
          <a:r>
            <a:rPr lang="en-CA"/>
            <a:t>Diocese of Calgary</a:t>
          </a:r>
          <a:endParaRPr lang="en-US"/>
        </a:p>
      </dgm:t>
    </dgm:pt>
    <dgm:pt modelId="{3B2A8A35-6311-48C2-BD71-DB5C49F5DA07}" type="parTrans" cxnId="{90895BE0-53A5-43E4-887B-9E744F82F30A}">
      <dgm:prSet/>
      <dgm:spPr/>
      <dgm:t>
        <a:bodyPr/>
        <a:lstStyle/>
        <a:p>
          <a:endParaRPr lang="en-US"/>
        </a:p>
      </dgm:t>
    </dgm:pt>
    <dgm:pt modelId="{8E187C22-4DBE-45C2-8107-0BFC2A2F4AE7}" type="sibTrans" cxnId="{90895BE0-53A5-43E4-887B-9E744F82F30A}">
      <dgm:prSet/>
      <dgm:spPr/>
      <dgm:t>
        <a:bodyPr/>
        <a:lstStyle/>
        <a:p>
          <a:endParaRPr lang="en-US"/>
        </a:p>
      </dgm:t>
    </dgm:pt>
    <dgm:pt modelId="{5B05E271-AA95-4C5A-A32D-0211DA0207EA}">
      <dgm:prSet/>
      <dgm:spPr/>
      <dgm:t>
        <a:bodyPr/>
        <a:lstStyle/>
        <a:p>
          <a:r>
            <a:rPr lang="en-CA"/>
            <a:t>Diocese of Saskatoon</a:t>
          </a:r>
          <a:endParaRPr lang="en-US"/>
        </a:p>
      </dgm:t>
    </dgm:pt>
    <dgm:pt modelId="{0CE3F013-DCB2-46FA-B439-F4026D3163EA}" type="parTrans" cxnId="{153AFE20-0DFD-46ED-817D-605E05CAD47F}">
      <dgm:prSet/>
      <dgm:spPr/>
      <dgm:t>
        <a:bodyPr/>
        <a:lstStyle/>
        <a:p>
          <a:endParaRPr lang="en-US"/>
        </a:p>
      </dgm:t>
    </dgm:pt>
    <dgm:pt modelId="{687A7544-5756-4B80-B058-FDC776A00447}" type="sibTrans" cxnId="{153AFE20-0DFD-46ED-817D-605E05CAD47F}">
      <dgm:prSet/>
      <dgm:spPr/>
      <dgm:t>
        <a:bodyPr/>
        <a:lstStyle/>
        <a:p>
          <a:endParaRPr lang="en-US"/>
        </a:p>
      </dgm:t>
    </dgm:pt>
    <dgm:pt modelId="{0F8566DF-9C65-4B39-967C-AE1D9FA726C4}">
      <dgm:prSet/>
      <dgm:spPr/>
      <dgm:t>
        <a:bodyPr/>
        <a:lstStyle/>
        <a:p>
          <a:r>
            <a:rPr lang="en-CA"/>
            <a:t>Diocese of Qu'Appelle</a:t>
          </a:r>
          <a:endParaRPr lang="en-US"/>
        </a:p>
      </dgm:t>
    </dgm:pt>
    <dgm:pt modelId="{3EAB4409-7CD8-4BF6-A450-6D785EB193EB}" type="parTrans" cxnId="{81520CB8-7A22-45FF-AE19-E997A8B68A5C}">
      <dgm:prSet/>
      <dgm:spPr/>
      <dgm:t>
        <a:bodyPr/>
        <a:lstStyle/>
        <a:p>
          <a:endParaRPr lang="en-US"/>
        </a:p>
      </dgm:t>
    </dgm:pt>
    <dgm:pt modelId="{2B0B86A2-DED6-4476-B10F-4FCD9AEB5441}" type="sibTrans" cxnId="{81520CB8-7A22-45FF-AE19-E997A8B68A5C}">
      <dgm:prSet/>
      <dgm:spPr/>
      <dgm:t>
        <a:bodyPr/>
        <a:lstStyle/>
        <a:p>
          <a:endParaRPr lang="en-US"/>
        </a:p>
      </dgm:t>
    </dgm:pt>
    <dgm:pt modelId="{46EE0505-089F-4C01-A2DD-2FFB977FB8D1}">
      <dgm:prSet/>
      <dgm:spPr/>
      <dgm:t>
        <a:bodyPr/>
        <a:lstStyle/>
        <a:p>
          <a:r>
            <a:rPr lang="en-CA"/>
            <a:t>Diocese of Rupert's Land</a:t>
          </a:r>
          <a:endParaRPr lang="en-US"/>
        </a:p>
      </dgm:t>
    </dgm:pt>
    <dgm:pt modelId="{091B3C2E-3559-4EA2-ACF8-0C55117E650C}" type="parTrans" cxnId="{8DEB7305-F49C-46F6-9EEA-AFFED1DED85D}">
      <dgm:prSet/>
      <dgm:spPr/>
      <dgm:t>
        <a:bodyPr/>
        <a:lstStyle/>
        <a:p>
          <a:endParaRPr lang="en-US"/>
        </a:p>
      </dgm:t>
    </dgm:pt>
    <dgm:pt modelId="{2F3811E3-D56C-4009-A07F-FA3246FD70B4}" type="sibTrans" cxnId="{8DEB7305-F49C-46F6-9EEA-AFFED1DED85D}">
      <dgm:prSet/>
      <dgm:spPr/>
      <dgm:t>
        <a:bodyPr/>
        <a:lstStyle/>
        <a:p>
          <a:endParaRPr lang="en-US"/>
        </a:p>
      </dgm:t>
    </dgm:pt>
    <dgm:pt modelId="{BE4203FB-B507-4430-B466-2A5BA91FB813}">
      <dgm:prSet/>
      <dgm:spPr/>
      <dgm:t>
        <a:bodyPr/>
        <a:lstStyle/>
        <a:p>
          <a:r>
            <a:rPr lang="en-CA"/>
            <a:t>Diocese of Huron</a:t>
          </a:r>
          <a:endParaRPr lang="en-US"/>
        </a:p>
      </dgm:t>
    </dgm:pt>
    <dgm:pt modelId="{E84BF89F-531B-4656-99F4-8ECD0C1F303B}" type="parTrans" cxnId="{E01542B5-2481-4584-9FCA-E614F8368C83}">
      <dgm:prSet/>
      <dgm:spPr/>
      <dgm:t>
        <a:bodyPr/>
        <a:lstStyle/>
        <a:p>
          <a:endParaRPr lang="en-US"/>
        </a:p>
      </dgm:t>
    </dgm:pt>
    <dgm:pt modelId="{748D781E-8851-4E53-AECA-2A2D22E33071}" type="sibTrans" cxnId="{E01542B5-2481-4584-9FCA-E614F8368C83}">
      <dgm:prSet/>
      <dgm:spPr/>
      <dgm:t>
        <a:bodyPr/>
        <a:lstStyle/>
        <a:p>
          <a:endParaRPr lang="en-US"/>
        </a:p>
      </dgm:t>
    </dgm:pt>
    <dgm:pt modelId="{D58A1F9F-C959-43B1-AD09-0663167E9AD1}">
      <dgm:prSet/>
      <dgm:spPr/>
      <dgm:t>
        <a:bodyPr/>
        <a:lstStyle/>
        <a:p>
          <a:r>
            <a:rPr lang="en-CA"/>
            <a:t>Diocese of Niagara</a:t>
          </a:r>
          <a:endParaRPr lang="en-US"/>
        </a:p>
      </dgm:t>
    </dgm:pt>
    <dgm:pt modelId="{599E217F-004E-4374-A00A-94BAF6454922}" type="parTrans" cxnId="{AEB8AFF0-27D8-40AA-8B1C-FB6582B4B8DF}">
      <dgm:prSet/>
      <dgm:spPr/>
      <dgm:t>
        <a:bodyPr/>
        <a:lstStyle/>
        <a:p>
          <a:endParaRPr lang="en-US"/>
        </a:p>
      </dgm:t>
    </dgm:pt>
    <dgm:pt modelId="{86CF78E7-F4C9-43C9-8825-25EFEDBA27D1}" type="sibTrans" cxnId="{AEB8AFF0-27D8-40AA-8B1C-FB6582B4B8DF}">
      <dgm:prSet/>
      <dgm:spPr/>
      <dgm:t>
        <a:bodyPr/>
        <a:lstStyle/>
        <a:p>
          <a:endParaRPr lang="en-US"/>
        </a:p>
      </dgm:t>
    </dgm:pt>
    <dgm:pt modelId="{0E69FB4B-05A2-41C4-BB38-6E347B5186F0}">
      <dgm:prSet/>
      <dgm:spPr/>
      <dgm:t>
        <a:bodyPr/>
        <a:lstStyle/>
        <a:p>
          <a:r>
            <a:rPr lang="en-CA" dirty="0"/>
            <a:t>Diocese of Toronto </a:t>
          </a:r>
          <a:br>
            <a:rPr lang="en-CA" dirty="0"/>
          </a:br>
          <a:r>
            <a:rPr lang="en-CA" dirty="0"/>
            <a:t>  (through AURA)</a:t>
          </a:r>
          <a:endParaRPr lang="en-US" dirty="0"/>
        </a:p>
      </dgm:t>
    </dgm:pt>
    <dgm:pt modelId="{E4B7D163-CF39-4BDD-881F-06CCC129DE62}" type="parTrans" cxnId="{0ED4938C-7D9A-489C-91DE-5F22CD0611A7}">
      <dgm:prSet/>
      <dgm:spPr/>
      <dgm:t>
        <a:bodyPr/>
        <a:lstStyle/>
        <a:p>
          <a:endParaRPr lang="en-US"/>
        </a:p>
      </dgm:t>
    </dgm:pt>
    <dgm:pt modelId="{A44AC61D-424F-4D59-B31E-57738D45181A}" type="sibTrans" cxnId="{0ED4938C-7D9A-489C-91DE-5F22CD0611A7}">
      <dgm:prSet/>
      <dgm:spPr/>
      <dgm:t>
        <a:bodyPr/>
        <a:lstStyle/>
        <a:p>
          <a:endParaRPr lang="en-US"/>
        </a:p>
      </dgm:t>
    </dgm:pt>
    <dgm:pt modelId="{44841061-9D02-4926-8B8A-CF8C4C830E0D}">
      <dgm:prSet/>
      <dgm:spPr/>
      <dgm:t>
        <a:bodyPr/>
        <a:lstStyle/>
        <a:p>
          <a:r>
            <a:rPr lang="en-CA"/>
            <a:t>Diocese of Ontario</a:t>
          </a:r>
          <a:endParaRPr lang="en-US"/>
        </a:p>
      </dgm:t>
    </dgm:pt>
    <dgm:pt modelId="{DCC50064-8985-41A5-872B-67E966B87DAF}" type="parTrans" cxnId="{17EE25A2-018E-4066-81CA-76A13F80723A}">
      <dgm:prSet/>
      <dgm:spPr/>
      <dgm:t>
        <a:bodyPr/>
        <a:lstStyle/>
        <a:p>
          <a:endParaRPr lang="en-US"/>
        </a:p>
      </dgm:t>
    </dgm:pt>
    <dgm:pt modelId="{DAF30FC2-3633-4C72-9FA3-3E639E34AA8C}" type="sibTrans" cxnId="{17EE25A2-018E-4066-81CA-76A13F80723A}">
      <dgm:prSet/>
      <dgm:spPr/>
      <dgm:t>
        <a:bodyPr/>
        <a:lstStyle/>
        <a:p>
          <a:endParaRPr lang="en-US"/>
        </a:p>
      </dgm:t>
    </dgm:pt>
    <dgm:pt modelId="{EB2D7ED5-591B-4264-A8A7-A3D5BD5463A0}">
      <dgm:prSet/>
      <dgm:spPr/>
      <dgm:t>
        <a:bodyPr/>
        <a:lstStyle/>
        <a:p>
          <a:r>
            <a:rPr lang="en-CA"/>
            <a:t>Diocese of Ottawa</a:t>
          </a:r>
          <a:endParaRPr lang="en-US"/>
        </a:p>
      </dgm:t>
    </dgm:pt>
    <dgm:pt modelId="{EBB98DE5-02D8-40CE-9141-A1445F038BFE}" type="parTrans" cxnId="{BC689C49-9A76-4E90-A69A-DB344A054831}">
      <dgm:prSet/>
      <dgm:spPr/>
      <dgm:t>
        <a:bodyPr/>
        <a:lstStyle/>
        <a:p>
          <a:endParaRPr lang="en-US"/>
        </a:p>
      </dgm:t>
    </dgm:pt>
    <dgm:pt modelId="{D633D7F0-B0CE-46F5-8D29-E05F06980335}" type="sibTrans" cxnId="{BC689C49-9A76-4E90-A69A-DB344A054831}">
      <dgm:prSet/>
      <dgm:spPr/>
      <dgm:t>
        <a:bodyPr/>
        <a:lstStyle/>
        <a:p>
          <a:endParaRPr lang="en-US"/>
        </a:p>
      </dgm:t>
    </dgm:pt>
    <dgm:pt modelId="{03CC02A5-ABD6-4E68-9975-D70D28859824}">
      <dgm:prSet/>
      <dgm:spPr/>
      <dgm:t>
        <a:bodyPr/>
        <a:lstStyle/>
        <a:p>
          <a:r>
            <a:rPr lang="en-CA" dirty="0"/>
            <a:t>Diocese of Montreal </a:t>
          </a:r>
          <a:br>
            <a:rPr lang="en-CA" dirty="0"/>
          </a:br>
          <a:r>
            <a:rPr lang="en-CA" dirty="0"/>
            <a:t>   (through </a:t>
          </a:r>
          <a:br>
            <a:rPr lang="en-CA" dirty="0"/>
          </a:br>
          <a:r>
            <a:rPr lang="en-CA" dirty="0"/>
            <a:t>Action </a:t>
          </a:r>
          <a:r>
            <a:rPr lang="en-CA" dirty="0" err="1"/>
            <a:t>Refugies</a:t>
          </a:r>
          <a:r>
            <a:rPr lang="en-CA" dirty="0"/>
            <a:t>)</a:t>
          </a:r>
          <a:endParaRPr lang="en-US" dirty="0"/>
        </a:p>
      </dgm:t>
    </dgm:pt>
    <dgm:pt modelId="{114400AE-B450-4697-B5F6-CF70B7C0501E}" type="parTrans" cxnId="{772A12A2-175A-4ED5-A006-966555582D3D}">
      <dgm:prSet/>
      <dgm:spPr/>
      <dgm:t>
        <a:bodyPr/>
        <a:lstStyle/>
        <a:p>
          <a:endParaRPr lang="en-US"/>
        </a:p>
      </dgm:t>
    </dgm:pt>
    <dgm:pt modelId="{868F4A81-AA8A-401D-A918-DA3C0C9304CD}" type="sibTrans" cxnId="{772A12A2-175A-4ED5-A006-966555582D3D}">
      <dgm:prSet/>
      <dgm:spPr/>
      <dgm:t>
        <a:bodyPr/>
        <a:lstStyle/>
        <a:p>
          <a:endParaRPr lang="en-US"/>
        </a:p>
      </dgm:t>
    </dgm:pt>
    <dgm:pt modelId="{E8DC9C8E-2BAD-434B-8D44-665A259BAC4D}">
      <dgm:prSet/>
      <dgm:spPr/>
      <dgm:t>
        <a:bodyPr/>
        <a:lstStyle/>
        <a:p>
          <a:r>
            <a:rPr lang="en-CA" dirty="0"/>
            <a:t>Diocese of Nova Scotia &amp; PEI</a:t>
          </a:r>
          <a:endParaRPr lang="en-US" dirty="0"/>
        </a:p>
      </dgm:t>
    </dgm:pt>
    <dgm:pt modelId="{00742AF1-51A5-4617-AFA1-1EACC57A2266}" type="parTrans" cxnId="{E1B513BD-63B4-4234-87B9-C9F03EC90181}">
      <dgm:prSet/>
      <dgm:spPr/>
      <dgm:t>
        <a:bodyPr/>
        <a:lstStyle/>
        <a:p>
          <a:endParaRPr lang="en-US"/>
        </a:p>
      </dgm:t>
    </dgm:pt>
    <dgm:pt modelId="{E1790128-6AA6-4E0B-AAFA-E3AF7FA5A739}" type="sibTrans" cxnId="{E1B513BD-63B4-4234-87B9-C9F03EC90181}">
      <dgm:prSet/>
      <dgm:spPr/>
      <dgm:t>
        <a:bodyPr/>
        <a:lstStyle/>
        <a:p>
          <a:endParaRPr lang="en-US"/>
        </a:p>
      </dgm:t>
    </dgm:pt>
    <dgm:pt modelId="{EE436E5F-A0CE-457B-9390-2F91D682D811}" type="pres">
      <dgm:prSet presAssocID="{15FBDA10-27F4-44BC-8D69-A55C70D6731F}" presName="diagram" presStyleCnt="0">
        <dgm:presLayoutVars>
          <dgm:dir/>
          <dgm:resizeHandles val="exact"/>
        </dgm:presLayoutVars>
      </dgm:prSet>
      <dgm:spPr/>
    </dgm:pt>
    <dgm:pt modelId="{2769DFC9-1002-4283-A6D8-D177CBAE3D81}" type="pres">
      <dgm:prSet presAssocID="{300A76A5-09A0-4511-8175-CD5EA0AC482F}" presName="node" presStyleLbl="node1" presStyleIdx="0" presStyleCnt="15">
        <dgm:presLayoutVars>
          <dgm:bulletEnabled val="1"/>
        </dgm:presLayoutVars>
      </dgm:prSet>
      <dgm:spPr/>
    </dgm:pt>
    <dgm:pt modelId="{0F818026-8D77-4B07-BC01-E2F2B3DE40E0}" type="pres">
      <dgm:prSet presAssocID="{79FC3E8B-E472-406A-ADB3-ED5BA795FC58}" presName="sibTrans" presStyleCnt="0"/>
      <dgm:spPr/>
    </dgm:pt>
    <dgm:pt modelId="{1717305B-A0E0-41A9-8C86-13402CD4A6FD}" type="pres">
      <dgm:prSet presAssocID="{10C235DD-15CC-4D65-AE1C-EA2059E57266}" presName="node" presStyleLbl="node1" presStyleIdx="1" presStyleCnt="15">
        <dgm:presLayoutVars>
          <dgm:bulletEnabled val="1"/>
        </dgm:presLayoutVars>
      </dgm:prSet>
      <dgm:spPr/>
    </dgm:pt>
    <dgm:pt modelId="{C92663A9-C06A-4BFB-9814-66E710416CC4}" type="pres">
      <dgm:prSet presAssocID="{71533955-A5EE-47CD-A57E-4D3481EBBD9B}" presName="sibTrans" presStyleCnt="0"/>
      <dgm:spPr/>
    </dgm:pt>
    <dgm:pt modelId="{8EAF1482-4CA0-45A5-B782-9DDDD7ED33C5}" type="pres">
      <dgm:prSet presAssocID="{B9974B9F-28E4-4BC0-9A8A-FD7EEC1E8D57}" presName="node" presStyleLbl="node1" presStyleIdx="2" presStyleCnt="15">
        <dgm:presLayoutVars>
          <dgm:bulletEnabled val="1"/>
        </dgm:presLayoutVars>
      </dgm:prSet>
      <dgm:spPr/>
    </dgm:pt>
    <dgm:pt modelId="{78B2A02B-0A80-4D93-A3D5-D41E63AC7D17}" type="pres">
      <dgm:prSet presAssocID="{EEE0BC2C-E7DE-4592-8DA5-A3E9ACC7ED33}" presName="sibTrans" presStyleCnt="0"/>
      <dgm:spPr/>
    </dgm:pt>
    <dgm:pt modelId="{AA1DA47A-EB02-4699-AEB1-6A9FE82485B0}" type="pres">
      <dgm:prSet presAssocID="{64B477A1-0CE0-4982-9BBE-27A9877B1715}" presName="node" presStyleLbl="node1" presStyleIdx="3" presStyleCnt="15">
        <dgm:presLayoutVars>
          <dgm:bulletEnabled val="1"/>
        </dgm:presLayoutVars>
      </dgm:prSet>
      <dgm:spPr/>
    </dgm:pt>
    <dgm:pt modelId="{D19DAD15-0628-41FD-B11A-2B97879AE1E8}" type="pres">
      <dgm:prSet presAssocID="{1B1A2023-B025-4909-8733-58E996BEDF25}" presName="sibTrans" presStyleCnt="0"/>
      <dgm:spPr/>
    </dgm:pt>
    <dgm:pt modelId="{080812B4-FE8F-4241-ACA6-0E5C9F102EA7}" type="pres">
      <dgm:prSet presAssocID="{FFD144D4-3A9B-451C-9253-2616D81BB8FA}" presName="node" presStyleLbl="node1" presStyleIdx="4" presStyleCnt="15">
        <dgm:presLayoutVars>
          <dgm:bulletEnabled val="1"/>
        </dgm:presLayoutVars>
      </dgm:prSet>
      <dgm:spPr/>
    </dgm:pt>
    <dgm:pt modelId="{E3014C25-A678-436E-A3D0-3C28BAB6B462}" type="pres">
      <dgm:prSet presAssocID="{8E187C22-4DBE-45C2-8107-0BFC2A2F4AE7}" presName="sibTrans" presStyleCnt="0"/>
      <dgm:spPr/>
    </dgm:pt>
    <dgm:pt modelId="{4FDB0A4D-76FD-478E-A67E-B47A71DE06A0}" type="pres">
      <dgm:prSet presAssocID="{5B05E271-AA95-4C5A-A32D-0211DA0207EA}" presName="node" presStyleLbl="node1" presStyleIdx="5" presStyleCnt="15">
        <dgm:presLayoutVars>
          <dgm:bulletEnabled val="1"/>
        </dgm:presLayoutVars>
      </dgm:prSet>
      <dgm:spPr/>
    </dgm:pt>
    <dgm:pt modelId="{2DF72936-2202-404D-9A4D-9562D73F15A7}" type="pres">
      <dgm:prSet presAssocID="{687A7544-5756-4B80-B058-FDC776A00447}" presName="sibTrans" presStyleCnt="0"/>
      <dgm:spPr/>
    </dgm:pt>
    <dgm:pt modelId="{79C10533-643B-49BE-99B5-892AE7A9C78F}" type="pres">
      <dgm:prSet presAssocID="{0F8566DF-9C65-4B39-967C-AE1D9FA726C4}" presName="node" presStyleLbl="node1" presStyleIdx="6" presStyleCnt="15">
        <dgm:presLayoutVars>
          <dgm:bulletEnabled val="1"/>
        </dgm:presLayoutVars>
      </dgm:prSet>
      <dgm:spPr/>
    </dgm:pt>
    <dgm:pt modelId="{8083AE70-A351-4F10-A3DB-1B15F5D00916}" type="pres">
      <dgm:prSet presAssocID="{2B0B86A2-DED6-4476-B10F-4FCD9AEB5441}" presName="sibTrans" presStyleCnt="0"/>
      <dgm:spPr/>
    </dgm:pt>
    <dgm:pt modelId="{AE116CDB-E46A-4EA7-B4A2-A73586014ECA}" type="pres">
      <dgm:prSet presAssocID="{46EE0505-089F-4C01-A2DD-2FFB977FB8D1}" presName="node" presStyleLbl="node1" presStyleIdx="7" presStyleCnt="15">
        <dgm:presLayoutVars>
          <dgm:bulletEnabled val="1"/>
        </dgm:presLayoutVars>
      </dgm:prSet>
      <dgm:spPr/>
    </dgm:pt>
    <dgm:pt modelId="{B588FE4C-466E-4934-9C1C-374606009FE2}" type="pres">
      <dgm:prSet presAssocID="{2F3811E3-D56C-4009-A07F-FA3246FD70B4}" presName="sibTrans" presStyleCnt="0"/>
      <dgm:spPr/>
    </dgm:pt>
    <dgm:pt modelId="{E6E236E4-ADF6-4BFB-9009-47897407D330}" type="pres">
      <dgm:prSet presAssocID="{BE4203FB-B507-4430-B466-2A5BA91FB813}" presName="node" presStyleLbl="node1" presStyleIdx="8" presStyleCnt="15">
        <dgm:presLayoutVars>
          <dgm:bulletEnabled val="1"/>
        </dgm:presLayoutVars>
      </dgm:prSet>
      <dgm:spPr/>
    </dgm:pt>
    <dgm:pt modelId="{AAC95164-39D1-4AF8-B819-54A3839BFE78}" type="pres">
      <dgm:prSet presAssocID="{748D781E-8851-4E53-AECA-2A2D22E33071}" presName="sibTrans" presStyleCnt="0"/>
      <dgm:spPr/>
    </dgm:pt>
    <dgm:pt modelId="{0357B0E0-AF77-4400-85C2-E3C80FDC2619}" type="pres">
      <dgm:prSet presAssocID="{D58A1F9F-C959-43B1-AD09-0663167E9AD1}" presName="node" presStyleLbl="node1" presStyleIdx="9" presStyleCnt="15">
        <dgm:presLayoutVars>
          <dgm:bulletEnabled val="1"/>
        </dgm:presLayoutVars>
      </dgm:prSet>
      <dgm:spPr/>
    </dgm:pt>
    <dgm:pt modelId="{36E9E0EE-CB7B-4E3A-9D99-ED17963FACAB}" type="pres">
      <dgm:prSet presAssocID="{86CF78E7-F4C9-43C9-8825-25EFEDBA27D1}" presName="sibTrans" presStyleCnt="0"/>
      <dgm:spPr/>
    </dgm:pt>
    <dgm:pt modelId="{53133E5E-0E30-4606-974C-5CA401F0B38E}" type="pres">
      <dgm:prSet presAssocID="{0E69FB4B-05A2-41C4-BB38-6E347B5186F0}" presName="node" presStyleLbl="node1" presStyleIdx="10" presStyleCnt="15">
        <dgm:presLayoutVars>
          <dgm:bulletEnabled val="1"/>
        </dgm:presLayoutVars>
      </dgm:prSet>
      <dgm:spPr/>
    </dgm:pt>
    <dgm:pt modelId="{115AE47E-28F6-4EA9-BA84-50B65CCB6553}" type="pres">
      <dgm:prSet presAssocID="{A44AC61D-424F-4D59-B31E-57738D45181A}" presName="sibTrans" presStyleCnt="0"/>
      <dgm:spPr/>
    </dgm:pt>
    <dgm:pt modelId="{082DD1EF-A9ED-442C-988A-A02E10F10714}" type="pres">
      <dgm:prSet presAssocID="{44841061-9D02-4926-8B8A-CF8C4C830E0D}" presName="node" presStyleLbl="node1" presStyleIdx="11" presStyleCnt="15">
        <dgm:presLayoutVars>
          <dgm:bulletEnabled val="1"/>
        </dgm:presLayoutVars>
      </dgm:prSet>
      <dgm:spPr/>
    </dgm:pt>
    <dgm:pt modelId="{A84F70E6-B10D-4232-8C31-AB7FE258564F}" type="pres">
      <dgm:prSet presAssocID="{DAF30FC2-3633-4C72-9FA3-3E639E34AA8C}" presName="sibTrans" presStyleCnt="0"/>
      <dgm:spPr/>
    </dgm:pt>
    <dgm:pt modelId="{434E6CA1-DFB0-42AB-AD28-E42F9C007640}" type="pres">
      <dgm:prSet presAssocID="{EB2D7ED5-591B-4264-A8A7-A3D5BD5463A0}" presName="node" presStyleLbl="node1" presStyleIdx="12" presStyleCnt="15">
        <dgm:presLayoutVars>
          <dgm:bulletEnabled val="1"/>
        </dgm:presLayoutVars>
      </dgm:prSet>
      <dgm:spPr/>
    </dgm:pt>
    <dgm:pt modelId="{9AE7B61B-DEF6-4998-9E38-2C1614B1DD44}" type="pres">
      <dgm:prSet presAssocID="{D633D7F0-B0CE-46F5-8D29-E05F06980335}" presName="sibTrans" presStyleCnt="0"/>
      <dgm:spPr/>
    </dgm:pt>
    <dgm:pt modelId="{78369069-11CB-4B6B-BDB0-A274983FF02F}" type="pres">
      <dgm:prSet presAssocID="{03CC02A5-ABD6-4E68-9975-D70D28859824}" presName="node" presStyleLbl="node1" presStyleIdx="13" presStyleCnt="15">
        <dgm:presLayoutVars>
          <dgm:bulletEnabled val="1"/>
        </dgm:presLayoutVars>
      </dgm:prSet>
      <dgm:spPr/>
    </dgm:pt>
    <dgm:pt modelId="{8684BCB8-D43C-4AB2-8E9C-0DB350862F88}" type="pres">
      <dgm:prSet presAssocID="{868F4A81-AA8A-401D-A918-DA3C0C9304CD}" presName="sibTrans" presStyleCnt="0"/>
      <dgm:spPr/>
    </dgm:pt>
    <dgm:pt modelId="{3EA64923-431B-4889-966F-DFD31C6F6610}" type="pres">
      <dgm:prSet presAssocID="{E8DC9C8E-2BAD-434B-8D44-665A259BAC4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4DC7A04-8D7A-4B07-9FC3-04D4CFD7E60F}" type="presOf" srcId="{BE4203FB-B507-4430-B466-2A5BA91FB813}" destId="{E6E236E4-ADF6-4BFB-9009-47897407D330}" srcOrd="0" destOrd="0" presId="urn:microsoft.com/office/officeart/2005/8/layout/default"/>
    <dgm:cxn modelId="{8DEB7305-F49C-46F6-9EEA-AFFED1DED85D}" srcId="{15FBDA10-27F4-44BC-8D69-A55C70D6731F}" destId="{46EE0505-089F-4C01-A2DD-2FFB977FB8D1}" srcOrd="7" destOrd="0" parTransId="{091B3C2E-3559-4EA2-ACF8-0C55117E650C}" sibTransId="{2F3811E3-D56C-4009-A07F-FA3246FD70B4}"/>
    <dgm:cxn modelId="{86739F0D-715A-42E1-8CEA-69D13B3E87DA}" type="presOf" srcId="{5B05E271-AA95-4C5A-A32D-0211DA0207EA}" destId="{4FDB0A4D-76FD-478E-A67E-B47A71DE06A0}" srcOrd="0" destOrd="0" presId="urn:microsoft.com/office/officeart/2005/8/layout/default"/>
    <dgm:cxn modelId="{60504D10-42B2-4595-9F41-EE8115BD9841}" srcId="{15FBDA10-27F4-44BC-8D69-A55C70D6731F}" destId="{B9974B9F-28E4-4BC0-9A8A-FD7EEC1E8D57}" srcOrd="2" destOrd="0" parTransId="{0BC61460-4FC5-4C04-A4F8-AFCF07FA4FBB}" sibTransId="{EEE0BC2C-E7DE-4592-8DA5-A3E9ACC7ED33}"/>
    <dgm:cxn modelId="{153AFE20-0DFD-46ED-817D-605E05CAD47F}" srcId="{15FBDA10-27F4-44BC-8D69-A55C70D6731F}" destId="{5B05E271-AA95-4C5A-A32D-0211DA0207EA}" srcOrd="5" destOrd="0" parTransId="{0CE3F013-DCB2-46FA-B439-F4026D3163EA}" sibTransId="{687A7544-5756-4B80-B058-FDC776A00447}"/>
    <dgm:cxn modelId="{1B00B828-DEFA-4292-88A6-C3833066A3A6}" srcId="{15FBDA10-27F4-44BC-8D69-A55C70D6731F}" destId="{64B477A1-0CE0-4982-9BBE-27A9877B1715}" srcOrd="3" destOrd="0" parTransId="{E98B6133-0293-48EF-94DD-227AD59DAA34}" sibTransId="{1B1A2023-B025-4909-8733-58E996BEDF25}"/>
    <dgm:cxn modelId="{5F0B2630-C02E-4B75-BABE-EEBB10AF31B7}" type="presOf" srcId="{0E69FB4B-05A2-41C4-BB38-6E347B5186F0}" destId="{53133E5E-0E30-4606-974C-5CA401F0B38E}" srcOrd="0" destOrd="0" presId="urn:microsoft.com/office/officeart/2005/8/layout/default"/>
    <dgm:cxn modelId="{1F288443-8CCF-4FC1-80CE-C1D994DC4E8E}" type="presOf" srcId="{FFD144D4-3A9B-451C-9253-2616D81BB8FA}" destId="{080812B4-FE8F-4241-ACA6-0E5C9F102EA7}" srcOrd="0" destOrd="0" presId="urn:microsoft.com/office/officeart/2005/8/layout/default"/>
    <dgm:cxn modelId="{18961A64-CE61-4DE8-A14F-2136E3301802}" type="presOf" srcId="{B9974B9F-28E4-4BC0-9A8A-FD7EEC1E8D57}" destId="{8EAF1482-4CA0-45A5-B782-9DDDD7ED33C5}" srcOrd="0" destOrd="0" presId="urn:microsoft.com/office/officeart/2005/8/layout/default"/>
    <dgm:cxn modelId="{87104566-1E69-454F-A31D-72586D61441D}" type="presOf" srcId="{E8DC9C8E-2BAD-434B-8D44-665A259BAC4D}" destId="{3EA64923-431B-4889-966F-DFD31C6F6610}" srcOrd="0" destOrd="0" presId="urn:microsoft.com/office/officeart/2005/8/layout/default"/>
    <dgm:cxn modelId="{44165169-6DD6-4D2B-8AD4-0C89B06C8D42}" type="presOf" srcId="{0F8566DF-9C65-4B39-967C-AE1D9FA726C4}" destId="{79C10533-643B-49BE-99B5-892AE7A9C78F}" srcOrd="0" destOrd="0" presId="urn:microsoft.com/office/officeart/2005/8/layout/default"/>
    <dgm:cxn modelId="{BC689C49-9A76-4E90-A69A-DB344A054831}" srcId="{15FBDA10-27F4-44BC-8D69-A55C70D6731F}" destId="{EB2D7ED5-591B-4264-A8A7-A3D5BD5463A0}" srcOrd="12" destOrd="0" parTransId="{EBB98DE5-02D8-40CE-9141-A1445F038BFE}" sibTransId="{D633D7F0-B0CE-46F5-8D29-E05F06980335}"/>
    <dgm:cxn modelId="{370F416E-069B-4B25-8E33-4BB444FBD9FD}" type="presOf" srcId="{10C235DD-15CC-4D65-AE1C-EA2059E57266}" destId="{1717305B-A0E0-41A9-8C86-13402CD4A6FD}" srcOrd="0" destOrd="0" presId="urn:microsoft.com/office/officeart/2005/8/layout/default"/>
    <dgm:cxn modelId="{D516DD72-A504-40DF-A301-70B3A16CF7BE}" srcId="{15FBDA10-27F4-44BC-8D69-A55C70D6731F}" destId="{10C235DD-15CC-4D65-AE1C-EA2059E57266}" srcOrd="1" destOrd="0" parTransId="{8F71957E-49FC-4961-B9DA-0A818B75558E}" sibTransId="{71533955-A5EE-47CD-A57E-4D3481EBBD9B}"/>
    <dgm:cxn modelId="{29AA0A78-0D5E-48E8-9CF8-49797040BB36}" type="presOf" srcId="{64B477A1-0CE0-4982-9BBE-27A9877B1715}" destId="{AA1DA47A-EB02-4699-AEB1-6A9FE82485B0}" srcOrd="0" destOrd="0" presId="urn:microsoft.com/office/officeart/2005/8/layout/default"/>
    <dgm:cxn modelId="{9507B579-2E37-4ECF-9719-719802B73F4B}" type="presOf" srcId="{15FBDA10-27F4-44BC-8D69-A55C70D6731F}" destId="{EE436E5F-A0CE-457B-9390-2F91D682D811}" srcOrd="0" destOrd="0" presId="urn:microsoft.com/office/officeart/2005/8/layout/default"/>
    <dgm:cxn modelId="{0ED4938C-7D9A-489C-91DE-5F22CD0611A7}" srcId="{15FBDA10-27F4-44BC-8D69-A55C70D6731F}" destId="{0E69FB4B-05A2-41C4-BB38-6E347B5186F0}" srcOrd="10" destOrd="0" parTransId="{E4B7D163-CF39-4BDD-881F-06CCC129DE62}" sibTransId="{A44AC61D-424F-4D59-B31E-57738D45181A}"/>
    <dgm:cxn modelId="{A4883C8D-CF7A-4608-A87B-2290444524F0}" srcId="{15FBDA10-27F4-44BC-8D69-A55C70D6731F}" destId="{300A76A5-09A0-4511-8175-CD5EA0AC482F}" srcOrd="0" destOrd="0" parTransId="{30E1C23E-F922-49A7-98DE-4DAB2529057B}" sibTransId="{79FC3E8B-E472-406A-ADB3-ED5BA795FC58}"/>
    <dgm:cxn modelId="{2A862994-0B72-4C80-8F4D-37B65D3A601B}" type="presOf" srcId="{03CC02A5-ABD6-4E68-9975-D70D28859824}" destId="{78369069-11CB-4B6B-BDB0-A274983FF02F}" srcOrd="0" destOrd="0" presId="urn:microsoft.com/office/officeart/2005/8/layout/default"/>
    <dgm:cxn modelId="{45DED895-1E27-433E-88AC-B0664787533F}" type="presOf" srcId="{D58A1F9F-C959-43B1-AD09-0663167E9AD1}" destId="{0357B0E0-AF77-4400-85C2-E3C80FDC2619}" srcOrd="0" destOrd="0" presId="urn:microsoft.com/office/officeart/2005/8/layout/default"/>
    <dgm:cxn modelId="{735AA69E-E143-42A6-A015-9D9916B1E95D}" type="presOf" srcId="{300A76A5-09A0-4511-8175-CD5EA0AC482F}" destId="{2769DFC9-1002-4283-A6D8-D177CBAE3D81}" srcOrd="0" destOrd="0" presId="urn:microsoft.com/office/officeart/2005/8/layout/default"/>
    <dgm:cxn modelId="{772A12A2-175A-4ED5-A006-966555582D3D}" srcId="{15FBDA10-27F4-44BC-8D69-A55C70D6731F}" destId="{03CC02A5-ABD6-4E68-9975-D70D28859824}" srcOrd="13" destOrd="0" parTransId="{114400AE-B450-4697-B5F6-CF70B7C0501E}" sibTransId="{868F4A81-AA8A-401D-A918-DA3C0C9304CD}"/>
    <dgm:cxn modelId="{17EE25A2-018E-4066-81CA-76A13F80723A}" srcId="{15FBDA10-27F4-44BC-8D69-A55C70D6731F}" destId="{44841061-9D02-4926-8B8A-CF8C4C830E0D}" srcOrd="11" destOrd="0" parTransId="{DCC50064-8985-41A5-872B-67E966B87DAF}" sibTransId="{DAF30FC2-3633-4C72-9FA3-3E639E34AA8C}"/>
    <dgm:cxn modelId="{90B4FFAE-2FAB-46EB-827B-B398971244CC}" type="presOf" srcId="{44841061-9D02-4926-8B8A-CF8C4C830E0D}" destId="{082DD1EF-A9ED-442C-988A-A02E10F10714}" srcOrd="0" destOrd="0" presId="urn:microsoft.com/office/officeart/2005/8/layout/default"/>
    <dgm:cxn modelId="{E01542B5-2481-4584-9FCA-E614F8368C83}" srcId="{15FBDA10-27F4-44BC-8D69-A55C70D6731F}" destId="{BE4203FB-B507-4430-B466-2A5BA91FB813}" srcOrd="8" destOrd="0" parTransId="{E84BF89F-531B-4656-99F4-8ECD0C1F303B}" sibTransId="{748D781E-8851-4E53-AECA-2A2D22E33071}"/>
    <dgm:cxn modelId="{CE3B01B6-8D7A-48CB-B9AB-A7F11E191704}" type="presOf" srcId="{46EE0505-089F-4C01-A2DD-2FFB977FB8D1}" destId="{AE116CDB-E46A-4EA7-B4A2-A73586014ECA}" srcOrd="0" destOrd="0" presId="urn:microsoft.com/office/officeart/2005/8/layout/default"/>
    <dgm:cxn modelId="{81520CB8-7A22-45FF-AE19-E997A8B68A5C}" srcId="{15FBDA10-27F4-44BC-8D69-A55C70D6731F}" destId="{0F8566DF-9C65-4B39-967C-AE1D9FA726C4}" srcOrd="6" destOrd="0" parTransId="{3EAB4409-7CD8-4BF6-A450-6D785EB193EB}" sibTransId="{2B0B86A2-DED6-4476-B10F-4FCD9AEB5441}"/>
    <dgm:cxn modelId="{E1B513BD-63B4-4234-87B9-C9F03EC90181}" srcId="{15FBDA10-27F4-44BC-8D69-A55C70D6731F}" destId="{E8DC9C8E-2BAD-434B-8D44-665A259BAC4D}" srcOrd="14" destOrd="0" parTransId="{00742AF1-51A5-4617-AFA1-1EACC57A2266}" sibTransId="{E1790128-6AA6-4E0B-AAFA-E3AF7FA5A739}"/>
    <dgm:cxn modelId="{094F64DD-CFDF-4476-8D55-D66E2AC61CFD}" type="presOf" srcId="{EB2D7ED5-591B-4264-A8A7-A3D5BD5463A0}" destId="{434E6CA1-DFB0-42AB-AD28-E42F9C007640}" srcOrd="0" destOrd="0" presId="urn:microsoft.com/office/officeart/2005/8/layout/default"/>
    <dgm:cxn modelId="{90895BE0-53A5-43E4-887B-9E744F82F30A}" srcId="{15FBDA10-27F4-44BC-8D69-A55C70D6731F}" destId="{FFD144D4-3A9B-451C-9253-2616D81BB8FA}" srcOrd="4" destOrd="0" parTransId="{3B2A8A35-6311-48C2-BD71-DB5C49F5DA07}" sibTransId="{8E187C22-4DBE-45C2-8107-0BFC2A2F4AE7}"/>
    <dgm:cxn modelId="{AEB8AFF0-27D8-40AA-8B1C-FB6582B4B8DF}" srcId="{15FBDA10-27F4-44BC-8D69-A55C70D6731F}" destId="{D58A1F9F-C959-43B1-AD09-0663167E9AD1}" srcOrd="9" destOrd="0" parTransId="{599E217F-004E-4374-A00A-94BAF6454922}" sibTransId="{86CF78E7-F4C9-43C9-8825-25EFEDBA27D1}"/>
    <dgm:cxn modelId="{FE53181B-66C6-4D84-A344-0D3010C22EB7}" type="presParOf" srcId="{EE436E5F-A0CE-457B-9390-2F91D682D811}" destId="{2769DFC9-1002-4283-A6D8-D177CBAE3D81}" srcOrd="0" destOrd="0" presId="urn:microsoft.com/office/officeart/2005/8/layout/default"/>
    <dgm:cxn modelId="{D894D110-1159-4310-9731-29A81E35182D}" type="presParOf" srcId="{EE436E5F-A0CE-457B-9390-2F91D682D811}" destId="{0F818026-8D77-4B07-BC01-E2F2B3DE40E0}" srcOrd="1" destOrd="0" presId="urn:microsoft.com/office/officeart/2005/8/layout/default"/>
    <dgm:cxn modelId="{9677240A-8EBF-4610-B007-057A98171EAD}" type="presParOf" srcId="{EE436E5F-A0CE-457B-9390-2F91D682D811}" destId="{1717305B-A0E0-41A9-8C86-13402CD4A6FD}" srcOrd="2" destOrd="0" presId="urn:microsoft.com/office/officeart/2005/8/layout/default"/>
    <dgm:cxn modelId="{5F59DE6C-3E84-4A09-BF18-44070AADCB82}" type="presParOf" srcId="{EE436E5F-A0CE-457B-9390-2F91D682D811}" destId="{C92663A9-C06A-4BFB-9814-66E710416CC4}" srcOrd="3" destOrd="0" presId="urn:microsoft.com/office/officeart/2005/8/layout/default"/>
    <dgm:cxn modelId="{5C85E42C-C4E7-4283-AE35-6CAF7957E120}" type="presParOf" srcId="{EE436E5F-A0CE-457B-9390-2F91D682D811}" destId="{8EAF1482-4CA0-45A5-B782-9DDDD7ED33C5}" srcOrd="4" destOrd="0" presId="urn:microsoft.com/office/officeart/2005/8/layout/default"/>
    <dgm:cxn modelId="{BA5E7A8C-8B86-4625-8883-FE1F4C9F838F}" type="presParOf" srcId="{EE436E5F-A0CE-457B-9390-2F91D682D811}" destId="{78B2A02B-0A80-4D93-A3D5-D41E63AC7D17}" srcOrd="5" destOrd="0" presId="urn:microsoft.com/office/officeart/2005/8/layout/default"/>
    <dgm:cxn modelId="{C7D419EF-4AC3-42D2-AF82-F4F593C5C753}" type="presParOf" srcId="{EE436E5F-A0CE-457B-9390-2F91D682D811}" destId="{AA1DA47A-EB02-4699-AEB1-6A9FE82485B0}" srcOrd="6" destOrd="0" presId="urn:microsoft.com/office/officeart/2005/8/layout/default"/>
    <dgm:cxn modelId="{0F27D650-0B0A-48B7-B161-3ABB99F3E7D4}" type="presParOf" srcId="{EE436E5F-A0CE-457B-9390-2F91D682D811}" destId="{D19DAD15-0628-41FD-B11A-2B97879AE1E8}" srcOrd="7" destOrd="0" presId="urn:microsoft.com/office/officeart/2005/8/layout/default"/>
    <dgm:cxn modelId="{BC51AFE0-7523-477A-931D-FDD59330D1B4}" type="presParOf" srcId="{EE436E5F-A0CE-457B-9390-2F91D682D811}" destId="{080812B4-FE8F-4241-ACA6-0E5C9F102EA7}" srcOrd="8" destOrd="0" presId="urn:microsoft.com/office/officeart/2005/8/layout/default"/>
    <dgm:cxn modelId="{34F421EB-D8C3-490E-AA84-6E5B0CEE8846}" type="presParOf" srcId="{EE436E5F-A0CE-457B-9390-2F91D682D811}" destId="{E3014C25-A678-436E-A3D0-3C28BAB6B462}" srcOrd="9" destOrd="0" presId="urn:microsoft.com/office/officeart/2005/8/layout/default"/>
    <dgm:cxn modelId="{8FA351D3-3081-423E-8AC4-267FC8101888}" type="presParOf" srcId="{EE436E5F-A0CE-457B-9390-2F91D682D811}" destId="{4FDB0A4D-76FD-478E-A67E-B47A71DE06A0}" srcOrd="10" destOrd="0" presId="urn:microsoft.com/office/officeart/2005/8/layout/default"/>
    <dgm:cxn modelId="{B69FB254-AC02-4169-B3CD-04C41D7EFFEA}" type="presParOf" srcId="{EE436E5F-A0CE-457B-9390-2F91D682D811}" destId="{2DF72936-2202-404D-9A4D-9562D73F15A7}" srcOrd="11" destOrd="0" presId="urn:microsoft.com/office/officeart/2005/8/layout/default"/>
    <dgm:cxn modelId="{A05299E7-2880-423C-AE37-380E8EBFA4FF}" type="presParOf" srcId="{EE436E5F-A0CE-457B-9390-2F91D682D811}" destId="{79C10533-643B-49BE-99B5-892AE7A9C78F}" srcOrd="12" destOrd="0" presId="urn:microsoft.com/office/officeart/2005/8/layout/default"/>
    <dgm:cxn modelId="{8A97141D-956E-469E-B713-78880C8BEF73}" type="presParOf" srcId="{EE436E5F-A0CE-457B-9390-2F91D682D811}" destId="{8083AE70-A351-4F10-A3DB-1B15F5D00916}" srcOrd="13" destOrd="0" presId="urn:microsoft.com/office/officeart/2005/8/layout/default"/>
    <dgm:cxn modelId="{F0820348-E95F-406F-89E6-13C34899465B}" type="presParOf" srcId="{EE436E5F-A0CE-457B-9390-2F91D682D811}" destId="{AE116CDB-E46A-4EA7-B4A2-A73586014ECA}" srcOrd="14" destOrd="0" presId="urn:microsoft.com/office/officeart/2005/8/layout/default"/>
    <dgm:cxn modelId="{5156ADEB-D8CB-4411-BEFA-7E259FB61F82}" type="presParOf" srcId="{EE436E5F-A0CE-457B-9390-2F91D682D811}" destId="{B588FE4C-466E-4934-9C1C-374606009FE2}" srcOrd="15" destOrd="0" presId="urn:microsoft.com/office/officeart/2005/8/layout/default"/>
    <dgm:cxn modelId="{6827147F-4E1E-42A4-B157-2C31BD82BD1E}" type="presParOf" srcId="{EE436E5F-A0CE-457B-9390-2F91D682D811}" destId="{E6E236E4-ADF6-4BFB-9009-47897407D330}" srcOrd="16" destOrd="0" presId="urn:microsoft.com/office/officeart/2005/8/layout/default"/>
    <dgm:cxn modelId="{E5698227-E272-46D3-8590-237A0659C972}" type="presParOf" srcId="{EE436E5F-A0CE-457B-9390-2F91D682D811}" destId="{AAC95164-39D1-4AF8-B819-54A3839BFE78}" srcOrd="17" destOrd="0" presId="urn:microsoft.com/office/officeart/2005/8/layout/default"/>
    <dgm:cxn modelId="{969DBDA7-6057-4BCB-9A93-BC75275E43F0}" type="presParOf" srcId="{EE436E5F-A0CE-457B-9390-2F91D682D811}" destId="{0357B0E0-AF77-4400-85C2-E3C80FDC2619}" srcOrd="18" destOrd="0" presId="urn:microsoft.com/office/officeart/2005/8/layout/default"/>
    <dgm:cxn modelId="{113D82AD-6D54-4AF7-A12B-FE8D73F03D09}" type="presParOf" srcId="{EE436E5F-A0CE-457B-9390-2F91D682D811}" destId="{36E9E0EE-CB7B-4E3A-9D99-ED17963FACAB}" srcOrd="19" destOrd="0" presId="urn:microsoft.com/office/officeart/2005/8/layout/default"/>
    <dgm:cxn modelId="{1FA29374-BFFE-4B66-A5C4-EC2E98AC7E34}" type="presParOf" srcId="{EE436E5F-A0CE-457B-9390-2F91D682D811}" destId="{53133E5E-0E30-4606-974C-5CA401F0B38E}" srcOrd="20" destOrd="0" presId="urn:microsoft.com/office/officeart/2005/8/layout/default"/>
    <dgm:cxn modelId="{55B51C60-F2DA-499A-9D68-07856E78A97A}" type="presParOf" srcId="{EE436E5F-A0CE-457B-9390-2F91D682D811}" destId="{115AE47E-28F6-4EA9-BA84-50B65CCB6553}" srcOrd="21" destOrd="0" presId="urn:microsoft.com/office/officeart/2005/8/layout/default"/>
    <dgm:cxn modelId="{7A38C1EA-71BC-42ED-BDA4-70940CE4D4E6}" type="presParOf" srcId="{EE436E5F-A0CE-457B-9390-2F91D682D811}" destId="{082DD1EF-A9ED-442C-988A-A02E10F10714}" srcOrd="22" destOrd="0" presId="urn:microsoft.com/office/officeart/2005/8/layout/default"/>
    <dgm:cxn modelId="{6F67AA84-7AA3-40DD-8CDC-3571C869BC98}" type="presParOf" srcId="{EE436E5F-A0CE-457B-9390-2F91D682D811}" destId="{A84F70E6-B10D-4232-8C31-AB7FE258564F}" srcOrd="23" destOrd="0" presId="urn:microsoft.com/office/officeart/2005/8/layout/default"/>
    <dgm:cxn modelId="{07CE50FB-DBEF-4780-A4E4-64432BDC45D2}" type="presParOf" srcId="{EE436E5F-A0CE-457B-9390-2F91D682D811}" destId="{434E6CA1-DFB0-42AB-AD28-E42F9C007640}" srcOrd="24" destOrd="0" presId="urn:microsoft.com/office/officeart/2005/8/layout/default"/>
    <dgm:cxn modelId="{036DCD24-7872-4310-8677-7494845DEEE2}" type="presParOf" srcId="{EE436E5F-A0CE-457B-9390-2F91D682D811}" destId="{9AE7B61B-DEF6-4998-9E38-2C1614B1DD44}" srcOrd="25" destOrd="0" presId="urn:microsoft.com/office/officeart/2005/8/layout/default"/>
    <dgm:cxn modelId="{97585923-4799-4954-A59D-598D921B5ACD}" type="presParOf" srcId="{EE436E5F-A0CE-457B-9390-2F91D682D811}" destId="{78369069-11CB-4B6B-BDB0-A274983FF02F}" srcOrd="26" destOrd="0" presId="urn:microsoft.com/office/officeart/2005/8/layout/default"/>
    <dgm:cxn modelId="{FC8710E2-E8EA-4111-A9BD-4AB6DC24D26F}" type="presParOf" srcId="{EE436E5F-A0CE-457B-9390-2F91D682D811}" destId="{8684BCB8-D43C-4AB2-8E9C-0DB350862F88}" srcOrd="27" destOrd="0" presId="urn:microsoft.com/office/officeart/2005/8/layout/default"/>
    <dgm:cxn modelId="{54CDB0C6-09E0-421A-86A6-0DE8316BB006}" type="presParOf" srcId="{EE436E5F-A0CE-457B-9390-2F91D682D811}" destId="{3EA64923-431B-4889-966F-DFD31C6F661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3F018-7774-47C7-9C18-A6268AC9DDD4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2308DA07-2D88-4C54-949A-1BDE8CC95795}">
      <dgm:prSet phldrT="[Text]" custT="1"/>
      <dgm:spPr/>
      <dgm:t>
        <a:bodyPr/>
        <a:lstStyle/>
        <a:p>
          <a:r>
            <a:rPr lang="en-CA" sz="2000" b="1" dirty="0"/>
            <a:t>Government of Canada</a:t>
          </a:r>
        </a:p>
      </dgm:t>
    </dgm:pt>
    <dgm:pt modelId="{2AD2612D-D62B-465A-B8B9-628FCD6B7ADB}" type="parTrans" cxnId="{43F96406-94C3-487A-BF72-9A3B3B7EE191}">
      <dgm:prSet/>
      <dgm:spPr/>
      <dgm:t>
        <a:bodyPr/>
        <a:lstStyle/>
        <a:p>
          <a:endParaRPr lang="en-CA"/>
        </a:p>
      </dgm:t>
    </dgm:pt>
    <dgm:pt modelId="{4F4EDBD9-0F87-4F53-A232-CCCE66AAB3AD}" type="sibTrans" cxnId="{43F96406-94C3-487A-BF72-9A3B3B7EE191}">
      <dgm:prSet/>
      <dgm:spPr/>
      <dgm:t>
        <a:bodyPr/>
        <a:lstStyle/>
        <a:p>
          <a:endParaRPr lang="en-CA"/>
        </a:p>
      </dgm:t>
    </dgm:pt>
    <dgm:pt modelId="{87112451-25A3-4B86-95BF-6230A66E13AB}">
      <dgm:prSet phldrT="[Text]" custT="1"/>
      <dgm:spPr/>
      <dgm:t>
        <a:bodyPr/>
        <a:lstStyle/>
        <a:p>
          <a:r>
            <a:rPr lang="en-CA" sz="2000" b="1" dirty="0"/>
            <a:t>Sponsorship Agreement Holders (Dioceses)</a:t>
          </a:r>
        </a:p>
      </dgm:t>
    </dgm:pt>
    <dgm:pt modelId="{70CE8C6D-0BF8-409C-A8D2-328D529D2C1B}" type="parTrans" cxnId="{F7F8FE89-DC25-4B82-83F1-247CE20900D8}">
      <dgm:prSet/>
      <dgm:spPr/>
      <dgm:t>
        <a:bodyPr/>
        <a:lstStyle/>
        <a:p>
          <a:endParaRPr lang="en-CA"/>
        </a:p>
      </dgm:t>
    </dgm:pt>
    <dgm:pt modelId="{B7B04784-75F1-4756-AAB8-3F651ABED160}" type="sibTrans" cxnId="{F7F8FE89-DC25-4B82-83F1-247CE20900D8}">
      <dgm:prSet/>
      <dgm:spPr/>
      <dgm:t>
        <a:bodyPr/>
        <a:lstStyle/>
        <a:p>
          <a:endParaRPr lang="en-CA"/>
        </a:p>
      </dgm:t>
    </dgm:pt>
    <dgm:pt modelId="{4B3546E3-BA07-4BE3-8263-36E5226E2485}">
      <dgm:prSet phldrT="[Text]" custT="1"/>
      <dgm:spPr/>
      <dgm:t>
        <a:bodyPr/>
        <a:lstStyle/>
        <a:p>
          <a:r>
            <a:rPr lang="en-CA" sz="2000" b="1" dirty="0"/>
            <a:t>Sponsorship Group</a:t>
          </a:r>
        </a:p>
      </dgm:t>
    </dgm:pt>
    <dgm:pt modelId="{825F0074-7EEC-4950-95B3-63A0D4AD2079}" type="parTrans" cxnId="{0B74246A-C75B-4F28-B958-D0542A4B6B7B}">
      <dgm:prSet/>
      <dgm:spPr/>
      <dgm:t>
        <a:bodyPr/>
        <a:lstStyle/>
        <a:p>
          <a:endParaRPr lang="en-CA"/>
        </a:p>
      </dgm:t>
    </dgm:pt>
    <dgm:pt modelId="{8543E446-96BA-4AB7-90AC-F7FCADFCA03A}" type="sibTrans" cxnId="{0B74246A-C75B-4F28-B958-D0542A4B6B7B}">
      <dgm:prSet/>
      <dgm:spPr/>
      <dgm:t>
        <a:bodyPr/>
        <a:lstStyle/>
        <a:p>
          <a:endParaRPr lang="en-CA"/>
        </a:p>
      </dgm:t>
    </dgm:pt>
    <dgm:pt modelId="{F81C63CC-AC59-4E35-B8F0-38794DCCF213}">
      <dgm:prSet phldrT="[Text]" custT="1"/>
      <dgm:spPr/>
      <dgm:t>
        <a:bodyPr/>
        <a:lstStyle/>
        <a:p>
          <a:r>
            <a:rPr lang="en-CA" sz="2000" b="1" dirty="0"/>
            <a:t>Newcomers (former refugees)</a:t>
          </a:r>
        </a:p>
      </dgm:t>
    </dgm:pt>
    <dgm:pt modelId="{83848107-683E-4624-B72D-E2BDF360BD39}" type="parTrans" cxnId="{FAA5B42B-FA48-4ABA-994A-8D5882B5340B}">
      <dgm:prSet/>
      <dgm:spPr/>
      <dgm:t>
        <a:bodyPr/>
        <a:lstStyle/>
        <a:p>
          <a:endParaRPr lang="en-CA"/>
        </a:p>
      </dgm:t>
    </dgm:pt>
    <dgm:pt modelId="{05A295C4-7242-44DC-A1E4-F6DA59C39062}" type="sibTrans" cxnId="{FAA5B42B-FA48-4ABA-994A-8D5882B5340B}">
      <dgm:prSet/>
      <dgm:spPr/>
      <dgm:t>
        <a:bodyPr/>
        <a:lstStyle/>
        <a:p>
          <a:endParaRPr lang="en-CA"/>
        </a:p>
      </dgm:t>
    </dgm:pt>
    <dgm:pt modelId="{80F19FF7-BC9C-4809-A3FF-0B68E2895977}" type="pres">
      <dgm:prSet presAssocID="{3653F018-7774-47C7-9C18-A6268AC9DDD4}" presName="Name0" presStyleCnt="0">
        <dgm:presLayoutVars>
          <dgm:chMax val="7"/>
          <dgm:resizeHandles val="exact"/>
        </dgm:presLayoutVars>
      </dgm:prSet>
      <dgm:spPr/>
    </dgm:pt>
    <dgm:pt modelId="{8C1EF2EA-9E2D-47D4-B449-8850A1461246}" type="pres">
      <dgm:prSet presAssocID="{3653F018-7774-47C7-9C18-A6268AC9DDD4}" presName="comp1" presStyleCnt="0"/>
      <dgm:spPr/>
    </dgm:pt>
    <dgm:pt modelId="{96F35906-FD64-4998-9C6B-474CAD3113A2}" type="pres">
      <dgm:prSet presAssocID="{3653F018-7774-47C7-9C18-A6268AC9DDD4}" presName="circle1" presStyleLbl="node1" presStyleIdx="0" presStyleCnt="4" custScaleX="178023"/>
      <dgm:spPr/>
    </dgm:pt>
    <dgm:pt modelId="{DB606994-3070-4B8E-A469-FEA7B586F4A8}" type="pres">
      <dgm:prSet presAssocID="{3653F018-7774-47C7-9C18-A6268AC9DDD4}" presName="c1text" presStyleLbl="node1" presStyleIdx="0" presStyleCnt="4">
        <dgm:presLayoutVars>
          <dgm:bulletEnabled val="1"/>
        </dgm:presLayoutVars>
      </dgm:prSet>
      <dgm:spPr/>
    </dgm:pt>
    <dgm:pt modelId="{F8A71C3D-00CC-495C-B504-D5338B594E52}" type="pres">
      <dgm:prSet presAssocID="{3653F018-7774-47C7-9C18-A6268AC9DDD4}" presName="comp2" presStyleCnt="0"/>
      <dgm:spPr/>
    </dgm:pt>
    <dgm:pt modelId="{C8B92900-4085-4AEA-9BF2-8A676766DEFD}" type="pres">
      <dgm:prSet presAssocID="{3653F018-7774-47C7-9C18-A6268AC9DDD4}" presName="circle2" presStyleLbl="node1" presStyleIdx="1" presStyleCnt="4" custScaleX="198966"/>
      <dgm:spPr/>
    </dgm:pt>
    <dgm:pt modelId="{87F4C3F3-3995-44A1-A3DB-4730704C5B6A}" type="pres">
      <dgm:prSet presAssocID="{3653F018-7774-47C7-9C18-A6268AC9DDD4}" presName="c2text" presStyleLbl="node1" presStyleIdx="1" presStyleCnt="4">
        <dgm:presLayoutVars>
          <dgm:bulletEnabled val="1"/>
        </dgm:presLayoutVars>
      </dgm:prSet>
      <dgm:spPr/>
    </dgm:pt>
    <dgm:pt modelId="{3BA25831-90DB-4881-8873-E098243CFFD0}" type="pres">
      <dgm:prSet presAssocID="{3653F018-7774-47C7-9C18-A6268AC9DDD4}" presName="comp3" presStyleCnt="0"/>
      <dgm:spPr/>
    </dgm:pt>
    <dgm:pt modelId="{B8983F41-9DEB-4016-9834-6F475E52DEC9}" type="pres">
      <dgm:prSet presAssocID="{3653F018-7774-47C7-9C18-A6268AC9DDD4}" presName="circle3" presStyleLbl="node1" presStyleIdx="2" presStyleCnt="4" custScaleX="198966" custScaleY="85792"/>
      <dgm:spPr/>
    </dgm:pt>
    <dgm:pt modelId="{E17167F6-25C2-4DA1-A8EC-A543063E9A03}" type="pres">
      <dgm:prSet presAssocID="{3653F018-7774-47C7-9C18-A6268AC9DDD4}" presName="c3text" presStyleLbl="node1" presStyleIdx="2" presStyleCnt="4">
        <dgm:presLayoutVars>
          <dgm:bulletEnabled val="1"/>
        </dgm:presLayoutVars>
      </dgm:prSet>
      <dgm:spPr/>
    </dgm:pt>
    <dgm:pt modelId="{DDF290B2-9E80-4BE8-9D3A-436A9E9D5CA9}" type="pres">
      <dgm:prSet presAssocID="{3653F018-7774-47C7-9C18-A6268AC9DDD4}" presName="comp4" presStyleCnt="0"/>
      <dgm:spPr/>
    </dgm:pt>
    <dgm:pt modelId="{F9C13B99-B481-4A23-A0FD-13B12446D61A}" type="pres">
      <dgm:prSet presAssocID="{3653F018-7774-47C7-9C18-A6268AC9DDD4}" presName="circle4" presStyleLbl="node1" presStyleIdx="3" presStyleCnt="4" custScaleX="198966"/>
      <dgm:spPr/>
    </dgm:pt>
    <dgm:pt modelId="{64E399CE-26E8-4EEA-95A9-76BC9C15F659}" type="pres">
      <dgm:prSet presAssocID="{3653F018-7774-47C7-9C18-A6268AC9DDD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CC1BA05-B87A-4854-A0C1-1F0DC186AF8E}" type="presOf" srcId="{F81C63CC-AC59-4E35-B8F0-38794DCCF213}" destId="{F9C13B99-B481-4A23-A0FD-13B12446D61A}" srcOrd="0" destOrd="0" presId="urn:microsoft.com/office/officeart/2005/8/layout/venn2"/>
    <dgm:cxn modelId="{43F96406-94C3-487A-BF72-9A3B3B7EE191}" srcId="{3653F018-7774-47C7-9C18-A6268AC9DDD4}" destId="{2308DA07-2D88-4C54-949A-1BDE8CC95795}" srcOrd="0" destOrd="0" parTransId="{2AD2612D-D62B-465A-B8B9-628FCD6B7ADB}" sibTransId="{4F4EDBD9-0F87-4F53-A232-CCCE66AAB3AD}"/>
    <dgm:cxn modelId="{FAA5B42B-FA48-4ABA-994A-8D5882B5340B}" srcId="{3653F018-7774-47C7-9C18-A6268AC9DDD4}" destId="{F81C63CC-AC59-4E35-B8F0-38794DCCF213}" srcOrd="3" destOrd="0" parTransId="{83848107-683E-4624-B72D-E2BDF360BD39}" sibTransId="{05A295C4-7242-44DC-A1E4-F6DA59C39062}"/>
    <dgm:cxn modelId="{397F7930-457E-422E-A286-7C9658F740D8}" type="presOf" srcId="{4B3546E3-BA07-4BE3-8263-36E5226E2485}" destId="{B8983F41-9DEB-4016-9834-6F475E52DEC9}" srcOrd="0" destOrd="0" presId="urn:microsoft.com/office/officeart/2005/8/layout/venn2"/>
    <dgm:cxn modelId="{0B74246A-C75B-4F28-B958-D0542A4B6B7B}" srcId="{3653F018-7774-47C7-9C18-A6268AC9DDD4}" destId="{4B3546E3-BA07-4BE3-8263-36E5226E2485}" srcOrd="2" destOrd="0" parTransId="{825F0074-7EEC-4950-95B3-63A0D4AD2079}" sibTransId="{8543E446-96BA-4AB7-90AC-F7FCADFCA03A}"/>
    <dgm:cxn modelId="{CC302D4D-0887-4976-B556-FA6234CC3C00}" type="presOf" srcId="{2308DA07-2D88-4C54-949A-1BDE8CC95795}" destId="{96F35906-FD64-4998-9C6B-474CAD3113A2}" srcOrd="0" destOrd="0" presId="urn:microsoft.com/office/officeart/2005/8/layout/venn2"/>
    <dgm:cxn modelId="{3368C787-E356-46A5-872A-21D5F2C2DBE0}" type="presOf" srcId="{87112451-25A3-4B86-95BF-6230A66E13AB}" destId="{87F4C3F3-3995-44A1-A3DB-4730704C5B6A}" srcOrd="1" destOrd="0" presId="urn:microsoft.com/office/officeart/2005/8/layout/venn2"/>
    <dgm:cxn modelId="{F7F8FE89-DC25-4B82-83F1-247CE20900D8}" srcId="{3653F018-7774-47C7-9C18-A6268AC9DDD4}" destId="{87112451-25A3-4B86-95BF-6230A66E13AB}" srcOrd="1" destOrd="0" parTransId="{70CE8C6D-0BF8-409C-A8D2-328D529D2C1B}" sibTransId="{B7B04784-75F1-4756-AAB8-3F651ABED160}"/>
    <dgm:cxn modelId="{729D918A-5F67-4DCD-9A16-65C6A83333F9}" type="presOf" srcId="{2308DA07-2D88-4C54-949A-1BDE8CC95795}" destId="{DB606994-3070-4B8E-A469-FEA7B586F4A8}" srcOrd="1" destOrd="0" presId="urn:microsoft.com/office/officeart/2005/8/layout/venn2"/>
    <dgm:cxn modelId="{11A7728B-B079-4A8E-8DAD-5466D970C46C}" type="presOf" srcId="{87112451-25A3-4B86-95BF-6230A66E13AB}" destId="{C8B92900-4085-4AEA-9BF2-8A676766DEFD}" srcOrd="0" destOrd="0" presId="urn:microsoft.com/office/officeart/2005/8/layout/venn2"/>
    <dgm:cxn modelId="{098FD68D-E5F4-4080-A5A4-357692B6506E}" type="presOf" srcId="{F81C63CC-AC59-4E35-B8F0-38794DCCF213}" destId="{64E399CE-26E8-4EEA-95A9-76BC9C15F659}" srcOrd="1" destOrd="0" presId="urn:microsoft.com/office/officeart/2005/8/layout/venn2"/>
    <dgm:cxn modelId="{70748EB5-7EA4-42BD-AC74-EEE61740D8C9}" type="presOf" srcId="{3653F018-7774-47C7-9C18-A6268AC9DDD4}" destId="{80F19FF7-BC9C-4809-A3FF-0B68E2895977}" srcOrd="0" destOrd="0" presId="urn:microsoft.com/office/officeart/2005/8/layout/venn2"/>
    <dgm:cxn modelId="{A06CB7C4-D311-42B8-80B3-A2689764B8C3}" type="presOf" srcId="{4B3546E3-BA07-4BE3-8263-36E5226E2485}" destId="{E17167F6-25C2-4DA1-A8EC-A543063E9A03}" srcOrd="1" destOrd="0" presId="urn:microsoft.com/office/officeart/2005/8/layout/venn2"/>
    <dgm:cxn modelId="{10AB9FA6-990E-4AC9-8BC1-D4BE1F25A2F9}" type="presParOf" srcId="{80F19FF7-BC9C-4809-A3FF-0B68E2895977}" destId="{8C1EF2EA-9E2D-47D4-B449-8850A1461246}" srcOrd="0" destOrd="0" presId="urn:microsoft.com/office/officeart/2005/8/layout/venn2"/>
    <dgm:cxn modelId="{A1371540-B764-4767-A193-28600EB5E856}" type="presParOf" srcId="{8C1EF2EA-9E2D-47D4-B449-8850A1461246}" destId="{96F35906-FD64-4998-9C6B-474CAD3113A2}" srcOrd="0" destOrd="0" presId="urn:microsoft.com/office/officeart/2005/8/layout/venn2"/>
    <dgm:cxn modelId="{5B932027-20E7-4E03-86A1-752540C46DBF}" type="presParOf" srcId="{8C1EF2EA-9E2D-47D4-B449-8850A1461246}" destId="{DB606994-3070-4B8E-A469-FEA7B586F4A8}" srcOrd="1" destOrd="0" presId="urn:microsoft.com/office/officeart/2005/8/layout/venn2"/>
    <dgm:cxn modelId="{26C0055E-4D4F-4AD9-B944-FA8CC511A517}" type="presParOf" srcId="{80F19FF7-BC9C-4809-A3FF-0B68E2895977}" destId="{F8A71C3D-00CC-495C-B504-D5338B594E52}" srcOrd="1" destOrd="0" presId="urn:microsoft.com/office/officeart/2005/8/layout/venn2"/>
    <dgm:cxn modelId="{1D45E412-9B18-49C2-B16D-1BC65045F1C8}" type="presParOf" srcId="{F8A71C3D-00CC-495C-B504-D5338B594E52}" destId="{C8B92900-4085-4AEA-9BF2-8A676766DEFD}" srcOrd="0" destOrd="0" presId="urn:microsoft.com/office/officeart/2005/8/layout/venn2"/>
    <dgm:cxn modelId="{5F1583ED-63B8-4BF3-BEF1-B0A1AE0224A0}" type="presParOf" srcId="{F8A71C3D-00CC-495C-B504-D5338B594E52}" destId="{87F4C3F3-3995-44A1-A3DB-4730704C5B6A}" srcOrd="1" destOrd="0" presId="urn:microsoft.com/office/officeart/2005/8/layout/venn2"/>
    <dgm:cxn modelId="{96BEF317-00B0-43EC-A1FE-F4BBC12CBC52}" type="presParOf" srcId="{80F19FF7-BC9C-4809-A3FF-0B68E2895977}" destId="{3BA25831-90DB-4881-8873-E098243CFFD0}" srcOrd="2" destOrd="0" presId="urn:microsoft.com/office/officeart/2005/8/layout/venn2"/>
    <dgm:cxn modelId="{30B6B428-CC4A-4071-B945-3ECC51F96DE3}" type="presParOf" srcId="{3BA25831-90DB-4881-8873-E098243CFFD0}" destId="{B8983F41-9DEB-4016-9834-6F475E52DEC9}" srcOrd="0" destOrd="0" presId="urn:microsoft.com/office/officeart/2005/8/layout/venn2"/>
    <dgm:cxn modelId="{DC5E0641-27AB-4E9B-9556-8E4C1AAB6105}" type="presParOf" srcId="{3BA25831-90DB-4881-8873-E098243CFFD0}" destId="{E17167F6-25C2-4DA1-A8EC-A543063E9A03}" srcOrd="1" destOrd="0" presId="urn:microsoft.com/office/officeart/2005/8/layout/venn2"/>
    <dgm:cxn modelId="{0F5AB3B6-127D-4AE2-B780-C9D01E98EE2C}" type="presParOf" srcId="{80F19FF7-BC9C-4809-A3FF-0B68E2895977}" destId="{DDF290B2-9E80-4BE8-9D3A-436A9E9D5CA9}" srcOrd="3" destOrd="0" presId="urn:microsoft.com/office/officeart/2005/8/layout/venn2"/>
    <dgm:cxn modelId="{C31E894A-68E4-4213-A8D8-8C2DCB151409}" type="presParOf" srcId="{DDF290B2-9E80-4BE8-9D3A-436A9E9D5CA9}" destId="{F9C13B99-B481-4A23-A0FD-13B12446D61A}" srcOrd="0" destOrd="0" presId="urn:microsoft.com/office/officeart/2005/8/layout/venn2"/>
    <dgm:cxn modelId="{5A255570-5B8C-462C-9250-EED0D662DCE6}" type="presParOf" srcId="{DDF290B2-9E80-4BE8-9D3A-436A9E9D5CA9}" destId="{64E399CE-26E8-4EEA-95A9-76BC9C15F6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DFC9-1002-4283-A6D8-D177CBAE3D81}">
      <dsp:nvSpPr>
        <dsp:cNvPr id="0" name=""/>
        <dsp:cNvSpPr/>
      </dsp:nvSpPr>
      <dsp:spPr>
        <a:xfrm>
          <a:off x="194638" y="2293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Islands and Inlets</a:t>
          </a:r>
          <a:endParaRPr lang="en-US" sz="1700" kern="1200"/>
        </a:p>
      </dsp:txBody>
      <dsp:txXfrm>
        <a:off x="194638" y="2293"/>
        <a:ext cx="1845274" cy="1107164"/>
      </dsp:txXfrm>
    </dsp:sp>
    <dsp:sp modelId="{1717305B-A0E0-41A9-8C86-13402CD4A6FD}">
      <dsp:nvSpPr>
        <dsp:cNvPr id="0" name=""/>
        <dsp:cNvSpPr/>
      </dsp:nvSpPr>
      <dsp:spPr>
        <a:xfrm>
          <a:off x="2224441" y="2293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New Westminster</a:t>
          </a:r>
          <a:endParaRPr lang="en-US" sz="1700" kern="1200"/>
        </a:p>
      </dsp:txBody>
      <dsp:txXfrm>
        <a:off x="2224441" y="2293"/>
        <a:ext cx="1845274" cy="1107164"/>
      </dsp:txXfrm>
    </dsp:sp>
    <dsp:sp modelId="{8EAF1482-4CA0-45A5-B782-9DDDD7ED33C5}">
      <dsp:nvSpPr>
        <dsp:cNvPr id="0" name=""/>
        <dsp:cNvSpPr/>
      </dsp:nvSpPr>
      <dsp:spPr>
        <a:xfrm>
          <a:off x="4254243" y="2293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Kootenay</a:t>
          </a:r>
          <a:endParaRPr lang="en-US" sz="1700" kern="1200"/>
        </a:p>
      </dsp:txBody>
      <dsp:txXfrm>
        <a:off x="4254243" y="2293"/>
        <a:ext cx="1845274" cy="1107164"/>
      </dsp:txXfrm>
    </dsp:sp>
    <dsp:sp modelId="{AA1DA47A-EB02-4699-AEB1-6A9FE82485B0}">
      <dsp:nvSpPr>
        <dsp:cNvPr id="0" name=""/>
        <dsp:cNvSpPr/>
      </dsp:nvSpPr>
      <dsp:spPr>
        <a:xfrm>
          <a:off x="6284045" y="2293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Edmonton</a:t>
          </a:r>
          <a:endParaRPr lang="en-US" sz="1700" kern="1200"/>
        </a:p>
      </dsp:txBody>
      <dsp:txXfrm>
        <a:off x="6284045" y="2293"/>
        <a:ext cx="1845274" cy="1107164"/>
      </dsp:txXfrm>
    </dsp:sp>
    <dsp:sp modelId="{080812B4-FE8F-4241-ACA6-0E5C9F102EA7}">
      <dsp:nvSpPr>
        <dsp:cNvPr id="0" name=""/>
        <dsp:cNvSpPr/>
      </dsp:nvSpPr>
      <dsp:spPr>
        <a:xfrm>
          <a:off x="8313848" y="2293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Calgary</a:t>
          </a:r>
          <a:endParaRPr lang="en-US" sz="1700" kern="1200"/>
        </a:p>
      </dsp:txBody>
      <dsp:txXfrm>
        <a:off x="8313848" y="2293"/>
        <a:ext cx="1845274" cy="1107164"/>
      </dsp:txXfrm>
    </dsp:sp>
    <dsp:sp modelId="{4FDB0A4D-76FD-478E-A67E-B47A71DE06A0}">
      <dsp:nvSpPr>
        <dsp:cNvPr id="0" name=""/>
        <dsp:cNvSpPr/>
      </dsp:nvSpPr>
      <dsp:spPr>
        <a:xfrm>
          <a:off x="194638" y="1293985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Saskatoon</a:t>
          </a:r>
          <a:endParaRPr lang="en-US" sz="1700" kern="1200"/>
        </a:p>
      </dsp:txBody>
      <dsp:txXfrm>
        <a:off x="194638" y="1293985"/>
        <a:ext cx="1845274" cy="1107164"/>
      </dsp:txXfrm>
    </dsp:sp>
    <dsp:sp modelId="{79C10533-643B-49BE-99B5-892AE7A9C78F}">
      <dsp:nvSpPr>
        <dsp:cNvPr id="0" name=""/>
        <dsp:cNvSpPr/>
      </dsp:nvSpPr>
      <dsp:spPr>
        <a:xfrm>
          <a:off x="2224441" y="1293985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Qu'Appelle</a:t>
          </a:r>
          <a:endParaRPr lang="en-US" sz="1700" kern="1200"/>
        </a:p>
      </dsp:txBody>
      <dsp:txXfrm>
        <a:off x="2224441" y="1293985"/>
        <a:ext cx="1845274" cy="1107164"/>
      </dsp:txXfrm>
    </dsp:sp>
    <dsp:sp modelId="{AE116CDB-E46A-4EA7-B4A2-A73586014ECA}">
      <dsp:nvSpPr>
        <dsp:cNvPr id="0" name=""/>
        <dsp:cNvSpPr/>
      </dsp:nvSpPr>
      <dsp:spPr>
        <a:xfrm>
          <a:off x="4254243" y="1293985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Rupert's Land</a:t>
          </a:r>
          <a:endParaRPr lang="en-US" sz="1700" kern="1200"/>
        </a:p>
      </dsp:txBody>
      <dsp:txXfrm>
        <a:off x="4254243" y="1293985"/>
        <a:ext cx="1845274" cy="1107164"/>
      </dsp:txXfrm>
    </dsp:sp>
    <dsp:sp modelId="{E6E236E4-ADF6-4BFB-9009-47897407D330}">
      <dsp:nvSpPr>
        <dsp:cNvPr id="0" name=""/>
        <dsp:cNvSpPr/>
      </dsp:nvSpPr>
      <dsp:spPr>
        <a:xfrm>
          <a:off x="6284045" y="1293985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Huron</a:t>
          </a:r>
          <a:endParaRPr lang="en-US" sz="1700" kern="1200"/>
        </a:p>
      </dsp:txBody>
      <dsp:txXfrm>
        <a:off x="6284045" y="1293985"/>
        <a:ext cx="1845274" cy="1107164"/>
      </dsp:txXfrm>
    </dsp:sp>
    <dsp:sp modelId="{0357B0E0-AF77-4400-85C2-E3C80FDC2619}">
      <dsp:nvSpPr>
        <dsp:cNvPr id="0" name=""/>
        <dsp:cNvSpPr/>
      </dsp:nvSpPr>
      <dsp:spPr>
        <a:xfrm>
          <a:off x="8313848" y="1293985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Niagara</a:t>
          </a:r>
          <a:endParaRPr lang="en-US" sz="1700" kern="1200"/>
        </a:p>
      </dsp:txBody>
      <dsp:txXfrm>
        <a:off x="8313848" y="1293985"/>
        <a:ext cx="1845274" cy="1107164"/>
      </dsp:txXfrm>
    </dsp:sp>
    <dsp:sp modelId="{53133E5E-0E30-4606-974C-5CA401F0B38E}">
      <dsp:nvSpPr>
        <dsp:cNvPr id="0" name=""/>
        <dsp:cNvSpPr/>
      </dsp:nvSpPr>
      <dsp:spPr>
        <a:xfrm>
          <a:off x="194638" y="2585677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Diocese of Toronto </a:t>
          </a:r>
          <a:br>
            <a:rPr lang="en-CA" sz="1700" kern="1200" dirty="0"/>
          </a:br>
          <a:r>
            <a:rPr lang="en-CA" sz="1700" kern="1200" dirty="0"/>
            <a:t>  (through AURA)</a:t>
          </a:r>
          <a:endParaRPr lang="en-US" sz="1700" kern="1200" dirty="0"/>
        </a:p>
      </dsp:txBody>
      <dsp:txXfrm>
        <a:off x="194638" y="2585677"/>
        <a:ext cx="1845274" cy="1107164"/>
      </dsp:txXfrm>
    </dsp:sp>
    <dsp:sp modelId="{082DD1EF-A9ED-442C-988A-A02E10F10714}">
      <dsp:nvSpPr>
        <dsp:cNvPr id="0" name=""/>
        <dsp:cNvSpPr/>
      </dsp:nvSpPr>
      <dsp:spPr>
        <a:xfrm>
          <a:off x="2224441" y="2585677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Ontario</a:t>
          </a:r>
          <a:endParaRPr lang="en-US" sz="1700" kern="1200"/>
        </a:p>
      </dsp:txBody>
      <dsp:txXfrm>
        <a:off x="2224441" y="2585677"/>
        <a:ext cx="1845274" cy="1107164"/>
      </dsp:txXfrm>
    </dsp:sp>
    <dsp:sp modelId="{434E6CA1-DFB0-42AB-AD28-E42F9C007640}">
      <dsp:nvSpPr>
        <dsp:cNvPr id="0" name=""/>
        <dsp:cNvSpPr/>
      </dsp:nvSpPr>
      <dsp:spPr>
        <a:xfrm>
          <a:off x="4254243" y="2585677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Diocese of Ottawa</a:t>
          </a:r>
          <a:endParaRPr lang="en-US" sz="1700" kern="1200"/>
        </a:p>
      </dsp:txBody>
      <dsp:txXfrm>
        <a:off x="4254243" y="2585677"/>
        <a:ext cx="1845274" cy="1107164"/>
      </dsp:txXfrm>
    </dsp:sp>
    <dsp:sp modelId="{78369069-11CB-4B6B-BDB0-A274983FF02F}">
      <dsp:nvSpPr>
        <dsp:cNvPr id="0" name=""/>
        <dsp:cNvSpPr/>
      </dsp:nvSpPr>
      <dsp:spPr>
        <a:xfrm>
          <a:off x="6284045" y="2585677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Diocese of Montreal </a:t>
          </a:r>
          <a:br>
            <a:rPr lang="en-CA" sz="1700" kern="1200" dirty="0"/>
          </a:br>
          <a:r>
            <a:rPr lang="en-CA" sz="1700" kern="1200" dirty="0"/>
            <a:t>   (through </a:t>
          </a:r>
          <a:br>
            <a:rPr lang="en-CA" sz="1700" kern="1200" dirty="0"/>
          </a:br>
          <a:r>
            <a:rPr lang="en-CA" sz="1700" kern="1200" dirty="0"/>
            <a:t>Action </a:t>
          </a:r>
          <a:r>
            <a:rPr lang="en-CA" sz="1700" kern="1200" dirty="0" err="1"/>
            <a:t>Refugies</a:t>
          </a:r>
          <a:r>
            <a:rPr lang="en-CA" sz="1700" kern="1200" dirty="0"/>
            <a:t>)</a:t>
          </a:r>
          <a:endParaRPr lang="en-US" sz="1700" kern="1200" dirty="0"/>
        </a:p>
      </dsp:txBody>
      <dsp:txXfrm>
        <a:off x="6284045" y="2585677"/>
        <a:ext cx="1845274" cy="1107164"/>
      </dsp:txXfrm>
    </dsp:sp>
    <dsp:sp modelId="{3EA64923-431B-4889-966F-DFD31C6F6610}">
      <dsp:nvSpPr>
        <dsp:cNvPr id="0" name=""/>
        <dsp:cNvSpPr/>
      </dsp:nvSpPr>
      <dsp:spPr>
        <a:xfrm>
          <a:off x="8313848" y="2585677"/>
          <a:ext cx="1845274" cy="1107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Diocese of Nova Scotia &amp; PEI</a:t>
          </a:r>
          <a:endParaRPr lang="en-US" sz="1700" kern="1200" dirty="0"/>
        </a:p>
      </dsp:txBody>
      <dsp:txXfrm>
        <a:off x="8313848" y="2585677"/>
        <a:ext cx="1845274" cy="110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5906-FD64-4998-9C6B-474CAD3113A2}">
      <dsp:nvSpPr>
        <dsp:cNvPr id="0" name=""/>
        <dsp:cNvSpPr/>
      </dsp:nvSpPr>
      <dsp:spPr>
        <a:xfrm>
          <a:off x="1039447" y="0"/>
          <a:ext cx="8274865" cy="4648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Government of Canada</a:t>
          </a:r>
        </a:p>
      </dsp:txBody>
      <dsp:txXfrm>
        <a:off x="4020054" y="232409"/>
        <a:ext cx="2313652" cy="697230"/>
      </dsp:txXfrm>
    </dsp:sp>
    <dsp:sp modelId="{C8B92900-4085-4AEA-9BF2-8A676766DEFD}">
      <dsp:nvSpPr>
        <dsp:cNvPr id="0" name=""/>
        <dsp:cNvSpPr/>
      </dsp:nvSpPr>
      <dsp:spPr>
        <a:xfrm>
          <a:off x="1477545" y="929639"/>
          <a:ext cx="7398670" cy="3718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Sponsorship Agreement Holders (Dioceses)</a:t>
          </a:r>
        </a:p>
      </dsp:txBody>
      <dsp:txXfrm>
        <a:off x="3883962" y="1152753"/>
        <a:ext cx="2585835" cy="669340"/>
      </dsp:txXfrm>
    </dsp:sp>
    <dsp:sp modelId="{B8983F41-9DEB-4016-9834-6F475E52DEC9}">
      <dsp:nvSpPr>
        <dsp:cNvPr id="0" name=""/>
        <dsp:cNvSpPr/>
      </dsp:nvSpPr>
      <dsp:spPr>
        <a:xfrm>
          <a:off x="2402379" y="2057404"/>
          <a:ext cx="5549002" cy="2392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Sponsorship Group</a:t>
          </a:r>
        </a:p>
      </dsp:txBody>
      <dsp:txXfrm>
        <a:off x="3883962" y="2236855"/>
        <a:ext cx="2585835" cy="538350"/>
      </dsp:txXfrm>
    </dsp:sp>
    <dsp:sp modelId="{F9C13B99-B481-4A23-A0FD-13B12446D61A}">
      <dsp:nvSpPr>
        <dsp:cNvPr id="0" name=""/>
        <dsp:cNvSpPr/>
      </dsp:nvSpPr>
      <dsp:spPr>
        <a:xfrm>
          <a:off x="3327212" y="2788920"/>
          <a:ext cx="3699335" cy="1859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Newcomers (former refugees)</a:t>
          </a:r>
        </a:p>
      </dsp:txBody>
      <dsp:txXfrm>
        <a:off x="3868968" y="3253739"/>
        <a:ext cx="2615824" cy="92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E582505-2755-4149-8514-C00FCD7FF17F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9BC08F-CA22-4CCD-AF70-88A16BF9F0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How does God’s love abide in anyone who has the world’s goods and sees a brother or sister in need and yet refuses help? Little children, let us love, not in word or speech, but in truth and action.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i="1" dirty="0"/>
              <a:t>1 John 3: 17-18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6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2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Anglican SAHS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Goal: support the newcomer’s integration to Canadian life in a way that will see them flourish and live with dignity</a:t>
            </a:r>
          </a:p>
          <a:p>
            <a:endParaRPr lang="en-CA" dirty="0"/>
          </a:p>
          <a:p>
            <a:r>
              <a:rPr lang="en-CA" dirty="0"/>
              <a:t>A sponsorship group is responsible for the resettlement of a refugee(s) to Canada, in which </a:t>
            </a:r>
            <a:r>
              <a:rPr lang="en-CA" b="1" dirty="0"/>
              <a:t>12 months </a:t>
            </a:r>
            <a:r>
              <a:rPr lang="en-CA" dirty="0"/>
              <a:t>of settlement support is provided and/or facilitated by parish volunteers who companion the newcomer(s) as they integrate into your community.</a:t>
            </a:r>
          </a:p>
          <a:p>
            <a:endParaRPr lang="en-CA" dirty="0"/>
          </a:p>
          <a:p>
            <a:r>
              <a:rPr lang="en-CA" dirty="0"/>
              <a:t>Diocesan support will be provided throughout the discernment and settlement periods, and the sponsorship will happen under the Diocese’s agreement with Citizenship &amp; Immigration Canada.</a:t>
            </a:r>
          </a:p>
          <a:p>
            <a:endParaRPr lang="en-CA" dirty="0"/>
          </a:p>
          <a:p>
            <a:pPr defTabSz="933237">
              <a:defRPr/>
            </a:pPr>
            <a:r>
              <a:rPr lang="en-CA" dirty="0"/>
              <a:t>The government oversees the entire resettlement process.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9C2A-088E-4A48-8DE3-45C830D5903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62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Afghanistan, Syria and Eritrea are three countries which </a:t>
            </a:r>
            <a:r>
              <a:rPr lang="en-US" dirty="0" err="1"/>
              <a:t>mosts</a:t>
            </a:r>
            <a:r>
              <a:rPr lang="en-US" dirty="0"/>
              <a:t> SAHs have sponsorships from.</a:t>
            </a:r>
          </a:p>
          <a:p>
            <a:endParaRPr lang="en-US" dirty="0"/>
          </a:p>
          <a:p>
            <a:r>
              <a:rPr lang="en-US" dirty="0"/>
              <a:t>Overall responsibility and liability for the sponsorship</a:t>
            </a:r>
          </a:p>
          <a:p>
            <a:r>
              <a:rPr lang="en-US" dirty="0"/>
              <a:t>Training, advice, and paperwork assistance</a:t>
            </a:r>
          </a:p>
          <a:p>
            <a:r>
              <a:rPr lang="en-US" dirty="0"/>
              <a:t>Monitoring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Sponsors provide financial, social, and emotional support for the refugees for the duration of the sponsorship</a:t>
            </a:r>
          </a:p>
          <a:p>
            <a:r>
              <a:rPr lang="en-US" dirty="0"/>
              <a:t>Sponsorships formally last for 12 months or until the refugee becomes financially independent, whichever comes first</a:t>
            </a:r>
          </a:p>
          <a:p>
            <a:r>
              <a:rPr lang="en-US" dirty="0"/>
              <a:t>Informal support often carries on beyond the sponsorship period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housing accommodation;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education and ESL training;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health and dental care;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social and cultural integration;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furniture, clothing and food;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immigration and other administrative services required for the refugees' resettlement in Canada;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employment opportunities; and</a:t>
            </a:r>
            <a:endParaRPr lang="en-CA" sz="1200" u="sng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recreation</a:t>
            </a:r>
            <a:endParaRPr lang="en-CA" sz="1200" u="sng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focus together on compassion and love, looking outside of themselves rather than dwelling on internal problems</a:t>
            </a:r>
          </a:p>
          <a:p>
            <a:r>
              <a:rPr lang="en-US" dirty="0"/>
              <a:t>They connect with others in their community, demonstrating the power of God’s love</a:t>
            </a:r>
          </a:p>
          <a:p>
            <a:endParaRPr lang="en-US" dirty="0"/>
          </a:p>
          <a:p>
            <a:r>
              <a:rPr lang="en-US" dirty="0"/>
              <a:t>They have an opportunity to grow and transform. They develop team cohesiveness, learn from new experiences, and discover untapped resources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They appreciate life in Canada through someone else’s eyes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How does God’s love abide in anyone who has the world’s goods and sees a brother or sister in need and yet refuses help? Little children, let us love, not in word or speech, but in truth and action.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i="1" dirty="0"/>
              <a:t>1 John 3: 17-18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C08F-CA22-4CCD-AF70-88A16BF9F0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4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4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47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1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5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5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7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9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14F4-1EF3-1747-947F-D53158C01E8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19FF-1147-D147-8426-9C564861F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5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5750-3BBE-4479-BD24-26466CCAC23D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C8E3-18B0-453F-A091-A41DA311E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C40A1-05B4-4F4D-ABAD-D5B2EB67D8D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90" y="990600"/>
            <a:ext cx="5080634" cy="22669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This is Anglican Sponsorship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27314-3663-48A3-9F17-6DCECF636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88AFA-C2CF-46F2-C44B-01A2AB9B5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07" r="18703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19AA19-CD1D-4F10-9360-3EAB0766B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49972-0E17-AF6B-3C5F-7072B547B718}"/>
              </a:ext>
            </a:extLst>
          </p:cNvPr>
          <p:cNvSpPr txBox="1"/>
          <p:nvPr/>
        </p:nvSpPr>
        <p:spPr>
          <a:xfrm>
            <a:off x="6798944" y="3960447"/>
            <a:ext cx="4352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brief overview of refugee sponsorship across the Anglican Church of Canada</a:t>
            </a:r>
            <a:endParaRPr lang="en-CA" sz="2800" dirty="0"/>
          </a:p>
        </p:txBody>
      </p:sp>
      <p:pic>
        <p:nvPicPr>
          <p:cNvPr id="6" name="Picture 2" descr="Crest of the Anglican Church of Canada">
            <a:extLst>
              <a:ext uri="{FF2B5EF4-FFF2-40B4-BE49-F238E27FC236}">
                <a16:creationId xmlns:a16="http://schemas.microsoft.com/office/drawing/2014/main" id="{B418EB2A-FB8D-B203-1795-129A7AE1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78" y="4801505"/>
            <a:ext cx="946650" cy="9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5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05605" y="1316372"/>
            <a:ext cx="1837841" cy="11485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Airport Welcome</a:t>
            </a:r>
          </a:p>
        </p:txBody>
      </p:sp>
      <p:sp>
        <p:nvSpPr>
          <p:cNvPr id="7" name="Oval 6"/>
          <p:cNvSpPr/>
          <p:nvPr/>
        </p:nvSpPr>
        <p:spPr>
          <a:xfrm>
            <a:off x="3425454" y="1312298"/>
            <a:ext cx="2052701" cy="114852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Orientation to Canada</a:t>
            </a:r>
          </a:p>
        </p:txBody>
      </p:sp>
      <p:sp>
        <p:nvSpPr>
          <p:cNvPr id="11" name="Oval 10"/>
          <p:cNvSpPr/>
          <p:nvPr/>
        </p:nvSpPr>
        <p:spPr>
          <a:xfrm>
            <a:off x="8162481" y="1133257"/>
            <a:ext cx="2234787" cy="11485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Finding Permanent Accommodation</a:t>
            </a:r>
          </a:p>
        </p:txBody>
      </p:sp>
      <p:sp>
        <p:nvSpPr>
          <p:cNvPr id="13" name="Oval 12"/>
          <p:cNvSpPr/>
          <p:nvPr/>
        </p:nvSpPr>
        <p:spPr>
          <a:xfrm>
            <a:off x="5636597" y="1189824"/>
            <a:ext cx="2209001" cy="1303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Arranging Temporary Accommodation</a:t>
            </a:r>
          </a:p>
        </p:txBody>
      </p:sp>
      <p:sp>
        <p:nvSpPr>
          <p:cNvPr id="16" name="Oval 15"/>
          <p:cNvSpPr/>
          <p:nvPr/>
        </p:nvSpPr>
        <p:spPr>
          <a:xfrm>
            <a:off x="4053799" y="5205264"/>
            <a:ext cx="1837841" cy="11485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Find Trauma Counselling</a:t>
            </a:r>
          </a:p>
        </p:txBody>
      </p:sp>
      <p:sp>
        <p:nvSpPr>
          <p:cNvPr id="17" name="Oval 16"/>
          <p:cNvSpPr/>
          <p:nvPr/>
        </p:nvSpPr>
        <p:spPr>
          <a:xfrm>
            <a:off x="4672467" y="2532226"/>
            <a:ext cx="1837841" cy="1148522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Find Doctors and Dentists</a:t>
            </a:r>
          </a:p>
        </p:txBody>
      </p:sp>
      <p:sp>
        <p:nvSpPr>
          <p:cNvPr id="19" name="Oval 18"/>
          <p:cNvSpPr/>
          <p:nvPr/>
        </p:nvSpPr>
        <p:spPr>
          <a:xfrm>
            <a:off x="286362" y="2736592"/>
            <a:ext cx="2109305" cy="11485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Applying for IFH (Integral Federal Health)</a:t>
            </a:r>
          </a:p>
        </p:txBody>
      </p:sp>
      <p:sp>
        <p:nvSpPr>
          <p:cNvPr id="25" name="Oval 24"/>
          <p:cNvSpPr/>
          <p:nvPr/>
        </p:nvSpPr>
        <p:spPr>
          <a:xfrm>
            <a:off x="8011892" y="5348505"/>
            <a:ext cx="2424838" cy="1148522"/>
          </a:xfrm>
          <a:prstGeom prst="ellipse">
            <a:avLst/>
          </a:prstGeom>
          <a:solidFill>
            <a:srgbClr val="B4F1F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Providing Emotional and Moral Support</a:t>
            </a:r>
          </a:p>
        </p:txBody>
      </p:sp>
      <p:sp>
        <p:nvSpPr>
          <p:cNvPr id="26" name="Oval 25"/>
          <p:cNvSpPr/>
          <p:nvPr/>
        </p:nvSpPr>
        <p:spPr>
          <a:xfrm>
            <a:off x="2138803" y="4902701"/>
            <a:ext cx="1837841" cy="1148522"/>
          </a:xfrm>
          <a:prstGeom prst="ellipse">
            <a:avLst/>
          </a:prstGeom>
          <a:solidFill>
            <a:srgbClr val="C8F1E3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Apply for Child Tax Benefit</a:t>
            </a:r>
          </a:p>
        </p:txBody>
      </p:sp>
      <p:sp>
        <p:nvSpPr>
          <p:cNvPr id="27" name="Oval 26"/>
          <p:cNvSpPr/>
          <p:nvPr/>
        </p:nvSpPr>
        <p:spPr>
          <a:xfrm>
            <a:off x="583318" y="4056742"/>
            <a:ext cx="1837841" cy="1148522"/>
          </a:xfrm>
          <a:prstGeom prst="ellipse">
            <a:avLst/>
          </a:prstGeom>
          <a:solidFill>
            <a:srgbClr val="F197A3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Enroll Children in School</a:t>
            </a:r>
          </a:p>
        </p:txBody>
      </p:sp>
      <p:sp>
        <p:nvSpPr>
          <p:cNvPr id="28" name="Oval 27"/>
          <p:cNvSpPr/>
          <p:nvPr/>
        </p:nvSpPr>
        <p:spPr>
          <a:xfrm>
            <a:off x="6004552" y="5194854"/>
            <a:ext cx="1837841" cy="1148522"/>
          </a:xfrm>
          <a:prstGeom prst="ellipse">
            <a:avLst/>
          </a:prstGeom>
          <a:solidFill>
            <a:srgbClr val="F1CDDD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Opening Bank Accounts</a:t>
            </a:r>
          </a:p>
        </p:txBody>
      </p:sp>
      <p:sp>
        <p:nvSpPr>
          <p:cNvPr id="29" name="Oval 28"/>
          <p:cNvSpPr/>
          <p:nvPr/>
        </p:nvSpPr>
        <p:spPr>
          <a:xfrm>
            <a:off x="3210361" y="3752378"/>
            <a:ext cx="2052701" cy="1165528"/>
          </a:xfrm>
          <a:prstGeom prst="ellipse">
            <a:avLst/>
          </a:prstGeom>
          <a:solidFill>
            <a:srgbClr val="F1D68F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Build a resume,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Find a job</a:t>
            </a:r>
          </a:p>
        </p:txBody>
      </p:sp>
      <p:sp>
        <p:nvSpPr>
          <p:cNvPr id="30" name="Oval 29"/>
          <p:cNvSpPr/>
          <p:nvPr/>
        </p:nvSpPr>
        <p:spPr>
          <a:xfrm>
            <a:off x="7845597" y="3986040"/>
            <a:ext cx="1837841" cy="1148522"/>
          </a:xfrm>
          <a:prstGeom prst="ellipse">
            <a:avLst/>
          </a:prstGeom>
          <a:solidFill>
            <a:srgbClr val="EDF19B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Apply for a SIN card</a:t>
            </a:r>
          </a:p>
        </p:txBody>
      </p:sp>
      <p:sp>
        <p:nvSpPr>
          <p:cNvPr id="31" name="Oval 30"/>
          <p:cNvSpPr/>
          <p:nvPr/>
        </p:nvSpPr>
        <p:spPr>
          <a:xfrm>
            <a:off x="5463535" y="3905603"/>
            <a:ext cx="1837841" cy="1148522"/>
          </a:xfrm>
          <a:prstGeom prst="ellipse">
            <a:avLst/>
          </a:prstGeom>
          <a:solidFill>
            <a:srgbClr val="C6C3F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Enroll in ESL</a:t>
            </a:r>
          </a:p>
        </p:txBody>
      </p:sp>
      <p:sp>
        <p:nvSpPr>
          <p:cNvPr id="32" name="Oval 31"/>
          <p:cNvSpPr/>
          <p:nvPr/>
        </p:nvSpPr>
        <p:spPr>
          <a:xfrm>
            <a:off x="9670851" y="2162305"/>
            <a:ext cx="2234787" cy="1419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Providing Furniture, Clothing, and Supplies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744" y="352606"/>
            <a:ext cx="11064512" cy="6737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r>
              <a:rPr lang="en-US" sz="4400" b="1" dirty="0"/>
              <a:t>What Does Sponsorship Involve?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4BE527-3605-8810-EAF4-36BFBA23A40B}"/>
              </a:ext>
            </a:extLst>
          </p:cNvPr>
          <p:cNvSpPr/>
          <p:nvPr/>
        </p:nvSpPr>
        <p:spPr>
          <a:xfrm>
            <a:off x="6600613" y="2451790"/>
            <a:ext cx="2679261" cy="141454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Facilitate Community 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Connections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E490CA-95B8-C416-EB24-A23A866ED8E9}"/>
              </a:ext>
            </a:extLst>
          </p:cNvPr>
          <p:cNvSpPr/>
          <p:nvPr/>
        </p:nvSpPr>
        <p:spPr>
          <a:xfrm>
            <a:off x="9852937" y="3916948"/>
            <a:ext cx="2052701" cy="1569451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Learning Canadian Rights &amp; Customs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E756B-DD0A-86E4-3EFF-CF7EB64552FC}"/>
              </a:ext>
            </a:extLst>
          </p:cNvPr>
          <p:cNvSpPr/>
          <p:nvPr/>
        </p:nvSpPr>
        <p:spPr>
          <a:xfrm>
            <a:off x="2423499" y="2433093"/>
            <a:ext cx="2090526" cy="13031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Forms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600551-E6DF-94A5-AF64-372EFABE5AAA}"/>
              </a:ext>
            </a:extLst>
          </p:cNvPr>
          <p:cNvSpPr/>
          <p:nvPr/>
        </p:nvSpPr>
        <p:spPr>
          <a:xfrm>
            <a:off x="273286" y="5348505"/>
            <a:ext cx="1837841" cy="114852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6898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3900" y="568268"/>
            <a:ext cx="10591800" cy="1184332"/>
          </a:xfrm>
        </p:spPr>
        <p:txBody>
          <a:bodyPr>
            <a:noAutofit/>
          </a:bodyPr>
          <a:lstStyle/>
          <a:p>
            <a:r>
              <a:rPr lang="en-US" sz="4400" b="1" dirty="0"/>
              <a:t>This Is about People, </a:t>
            </a:r>
            <a:br>
              <a:rPr lang="en-US" sz="4400" b="1" dirty="0"/>
            </a:br>
            <a:r>
              <a:rPr lang="en-US" sz="4400" b="1" dirty="0"/>
              <a:t>Our Global </a:t>
            </a:r>
            <a:r>
              <a:rPr lang="en-US" sz="4400" b="1" dirty="0" err="1"/>
              <a:t>neighbours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52500" y="1949526"/>
            <a:ext cx="5067300" cy="137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Mid-2023 there were over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b="1" dirty="0"/>
              <a:t>    110  million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dirty="0"/>
              <a:t>forcibly displaced persons worldwide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19" y="1932825"/>
            <a:ext cx="425448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14" y="3518052"/>
            <a:ext cx="2362200" cy="27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7114" y="6246305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UNHCR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0800" y="4828402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UNHCR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17392" y="5098717"/>
            <a:ext cx="5715000" cy="13645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52% </a:t>
            </a:r>
            <a:r>
              <a:rPr lang="en-US" dirty="0"/>
              <a:t>originate from three countries: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Syria, Afghanistan, Ukraine</a:t>
            </a:r>
          </a:p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D0120D1-6A94-3394-4E6D-277E1D054575}"/>
              </a:ext>
            </a:extLst>
          </p:cNvPr>
          <p:cNvSpPr txBox="1">
            <a:spLocks/>
          </p:cNvSpPr>
          <p:nvPr/>
        </p:nvSpPr>
        <p:spPr>
          <a:xfrm>
            <a:off x="3727469" y="3392109"/>
            <a:ext cx="50673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b="1" dirty="0"/>
              <a:t>36.4  million </a:t>
            </a:r>
          </a:p>
          <a:p>
            <a:pPr marL="6858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are refugees, similar to </a:t>
            </a:r>
          </a:p>
          <a:p>
            <a:pPr marL="6858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Canada’s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573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Why We Sponsor</a:t>
            </a:r>
          </a:p>
        </p:txBody>
      </p:sp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1DA5D8D-B675-209E-0F56-A9C1D9B0A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14867" b="-1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7" y="2096064"/>
            <a:ext cx="3886190" cy="445713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Jesus—himself a refugee—invites us to ministry that transforms lives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With conflict and crises increasing, the need to resettle refugees has never been greater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Sponsoring a refugee not only changes their life, it changes everyone’s life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0A00CE-5D42-405E-BB21-040156444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5D559-515C-AE7C-8CF6-9FEFFEB800F1}"/>
              </a:ext>
            </a:extLst>
          </p:cNvPr>
          <p:cNvSpPr txBox="1"/>
          <p:nvPr/>
        </p:nvSpPr>
        <p:spPr>
          <a:xfrm>
            <a:off x="5486400" y="6543413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© UNHCR/Farzana </a:t>
            </a:r>
            <a:r>
              <a:rPr lang="en-CA" sz="1200" dirty="0" err="1"/>
              <a:t>Wahidy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39019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91" y="628651"/>
            <a:ext cx="5080634" cy="22669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This is Anglican Sponsorship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88AFA-C2CF-46F2-C44B-01A2AB9B5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7" r="18703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49972-0E17-AF6B-3C5F-7072B547B718}"/>
              </a:ext>
            </a:extLst>
          </p:cNvPr>
          <p:cNvSpPr txBox="1"/>
          <p:nvPr/>
        </p:nvSpPr>
        <p:spPr>
          <a:xfrm>
            <a:off x="6798945" y="3399773"/>
            <a:ext cx="4352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brief overview of refugee sponsorship across the Anglican Church of Canada</a:t>
            </a:r>
            <a:endParaRPr lang="en-CA" sz="2800" dirty="0"/>
          </a:p>
        </p:txBody>
      </p:sp>
      <p:pic>
        <p:nvPicPr>
          <p:cNvPr id="6" name="Picture 2" descr="Crest of the Anglican Church of Canada">
            <a:extLst>
              <a:ext uri="{FF2B5EF4-FFF2-40B4-BE49-F238E27FC236}">
                <a16:creationId xmlns:a16="http://schemas.microsoft.com/office/drawing/2014/main" id="{B418EB2A-FB8D-B203-1795-129A7AE1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78" y="4801505"/>
            <a:ext cx="946650" cy="9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reds of migrants line up to catch a train on Sept. 7."/>
          <p:cNvPicPr/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EA7725-10B0-4B36-99AC-5A885C5F4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b="1" dirty="0"/>
              <a:t>Who is a Refugee?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Autofit/>
          </a:bodyPr>
          <a:lstStyle/>
          <a:p>
            <a:r>
              <a:rPr lang="en-US" sz="2400" dirty="0"/>
              <a:t>Forced to flee their country of origin because </a:t>
            </a:r>
            <a:br>
              <a:rPr lang="en-US" sz="2400" dirty="0"/>
            </a:br>
            <a:r>
              <a:rPr lang="en-US" sz="2400" dirty="0"/>
              <a:t>of persecution, war or violence</a:t>
            </a:r>
          </a:p>
          <a:p>
            <a:r>
              <a:rPr lang="en-US" sz="2400" dirty="0"/>
              <a:t>They have a well-founded </a:t>
            </a:r>
            <a:r>
              <a:rPr lang="en-US" sz="2400" dirty="0">
                <a:solidFill>
                  <a:srgbClr val="FF0000"/>
                </a:solidFill>
              </a:rPr>
              <a:t>fear of persecution </a:t>
            </a:r>
            <a:r>
              <a:rPr lang="en-US" sz="2400" dirty="0"/>
              <a:t>based on:</a:t>
            </a:r>
          </a:p>
          <a:p>
            <a:pPr lvl="1"/>
            <a:r>
              <a:rPr lang="en-US" sz="2400" dirty="0"/>
              <a:t>Race</a:t>
            </a:r>
          </a:p>
          <a:p>
            <a:pPr lvl="1"/>
            <a:r>
              <a:rPr lang="en-US" sz="2400" dirty="0"/>
              <a:t>Religion</a:t>
            </a:r>
          </a:p>
          <a:p>
            <a:pPr lvl="1"/>
            <a:r>
              <a:rPr lang="en-US" sz="2400" dirty="0"/>
              <a:t>Nationality</a:t>
            </a:r>
          </a:p>
          <a:p>
            <a:pPr lvl="1"/>
            <a:r>
              <a:rPr lang="en-US" sz="2400" dirty="0"/>
              <a:t>Political Opinions</a:t>
            </a:r>
          </a:p>
          <a:p>
            <a:pPr lvl="1"/>
            <a:r>
              <a:rPr lang="en-US" sz="2400" dirty="0"/>
              <a:t>Membership in  particular social group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3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94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Durable Solutions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4200"/>
            <a:ext cx="11049000" cy="4343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b="1" dirty="0"/>
              <a:t>The UNHCR considers there to be 3 solutions for refugees: </a:t>
            </a:r>
          </a:p>
          <a:p>
            <a:pPr marL="68580" indent="0">
              <a:buNone/>
            </a:pPr>
            <a:r>
              <a:rPr lang="en-US" sz="2400" b="1" dirty="0"/>
              <a:t>Voluntary Repatriation</a:t>
            </a:r>
            <a:endParaRPr lang="en-US" sz="2400" dirty="0"/>
          </a:p>
          <a:p>
            <a:pPr lvl="1"/>
            <a:r>
              <a:rPr lang="en-US" sz="2200" dirty="0"/>
              <a:t>returning home </a:t>
            </a:r>
          </a:p>
          <a:p>
            <a:pPr marL="68580" indent="0">
              <a:buNone/>
            </a:pPr>
            <a:r>
              <a:rPr lang="en-US" sz="2400" b="1" dirty="0"/>
              <a:t>Local Integration</a:t>
            </a:r>
            <a:endParaRPr lang="en-US" sz="2400" dirty="0"/>
          </a:p>
          <a:p>
            <a:pPr lvl="1"/>
            <a:r>
              <a:rPr lang="en-US" sz="2200" dirty="0"/>
              <a:t>integrating into the country of asylum</a:t>
            </a:r>
          </a:p>
          <a:p>
            <a:pPr marL="68580" indent="0">
              <a:buNone/>
            </a:pPr>
            <a:r>
              <a:rPr lang="en-US" sz="3600" b="1" dirty="0">
                <a:sym typeface="Wingdings" panose="05000000000000000000" pitchFamily="2" charset="2"/>
              </a:rPr>
              <a:t> </a:t>
            </a:r>
            <a:r>
              <a:rPr lang="en-US" sz="3600" b="1" dirty="0"/>
              <a:t>Resettlement </a:t>
            </a:r>
            <a:r>
              <a:rPr lang="en-US" sz="3600" b="1" dirty="0">
                <a:sym typeface="Wingdings" panose="05000000000000000000" pitchFamily="2" charset="2"/>
              </a:rPr>
              <a:t></a:t>
            </a:r>
            <a:endParaRPr lang="en-US" sz="3600" dirty="0"/>
          </a:p>
          <a:p>
            <a:pPr lvl="1"/>
            <a:r>
              <a:rPr lang="en-US" sz="2200" dirty="0"/>
              <a:t>permanent move to a “third” country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13" y="2269944"/>
            <a:ext cx="4291487" cy="32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3713" y="5590400"/>
            <a:ext cx="127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UNHCR</a:t>
            </a:r>
          </a:p>
        </p:txBody>
      </p:sp>
    </p:spTree>
    <p:extLst>
      <p:ext uri="{BB962C8B-B14F-4D97-AF65-F5344CB8AC3E}">
        <p14:creationId xmlns:p14="http://schemas.microsoft.com/office/powerpoint/2010/main" val="38824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5918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A Brief History: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2738"/>
            <a:ext cx="5867400" cy="4681863"/>
          </a:xfrm>
        </p:spPr>
        <p:txBody>
          <a:bodyPr>
            <a:noAutofit/>
          </a:bodyPr>
          <a:lstStyle/>
          <a:p>
            <a:r>
              <a:rPr lang="en-US" sz="2400" dirty="0"/>
              <a:t>In 1979 Canadians enthusiastically applied to sponsor Vietnamese refugees – often referred to as ‘Boat People’ under the new </a:t>
            </a:r>
            <a:r>
              <a:rPr lang="en-US" sz="2400" b="1" dirty="0"/>
              <a:t>Private Sponsorship of Refugees Program</a:t>
            </a:r>
          </a:p>
          <a:p>
            <a:r>
              <a:rPr lang="en-US" sz="2400" b="1" dirty="0"/>
              <a:t>This was in addition to the government’s sponsorship efforts</a:t>
            </a:r>
          </a:p>
          <a:p>
            <a:r>
              <a:rPr lang="en-US" sz="2400" dirty="0"/>
              <a:t>Canada’s private sponsorship program is unique! Over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390,000</a:t>
            </a:r>
            <a:r>
              <a:rPr lang="en-US" sz="2400" dirty="0"/>
              <a:t> refugees have been sponsored in the last 40 years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63" y="1675784"/>
            <a:ext cx="4430037" cy="41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1362" y="5943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UNHCR</a:t>
            </a:r>
          </a:p>
        </p:txBody>
      </p:sp>
    </p:spTree>
    <p:extLst>
      <p:ext uri="{BB962C8B-B14F-4D97-AF65-F5344CB8AC3E}">
        <p14:creationId xmlns:p14="http://schemas.microsoft.com/office/powerpoint/2010/main" val="38625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12C2-AEC4-CBCC-185F-C4DB8FA6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18068"/>
            <a:ext cx="9058361" cy="12554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ANGLICAN Sponsorship Agreement Holders</a:t>
            </a:r>
            <a:endParaRPr lang="en-CA" sz="4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6DA7CB9-E739-F668-E1B8-58C15E3D4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210317"/>
              </p:ext>
            </p:extLst>
          </p:nvPr>
        </p:nvGraphicFramePr>
        <p:xfrm>
          <a:off x="930360" y="2209800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rest of the Anglican Church of Canada">
            <a:extLst>
              <a:ext uri="{FF2B5EF4-FFF2-40B4-BE49-F238E27FC236}">
                <a16:creationId xmlns:a16="http://schemas.microsoft.com/office/drawing/2014/main" id="{8E2DE60A-6CFD-0084-1FB9-F9B4E67E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8067"/>
            <a:ext cx="1219200" cy="12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2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An Anniversary Observed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733800" cy="4681863"/>
          </a:xfrm>
        </p:spPr>
        <p:txBody>
          <a:bodyPr>
            <a:noAutofit/>
          </a:bodyPr>
          <a:lstStyle/>
          <a:p>
            <a:r>
              <a:rPr lang="en-US" sz="2400" dirty="0"/>
              <a:t>In 2010 to mark its 50</a:t>
            </a:r>
            <a:r>
              <a:rPr lang="en-US" sz="2400" baseline="30000" dirty="0"/>
              <a:t>th</a:t>
            </a:r>
            <a:r>
              <a:rPr lang="en-US" sz="2400" dirty="0"/>
              <a:t> Anniversary, the Primate’s World Relief &amp; Development Fund set a goal to sponsor 50 refugee families </a:t>
            </a:r>
            <a:endParaRPr lang="en-US" sz="2400" b="1" dirty="0"/>
          </a:p>
          <a:p>
            <a:r>
              <a:rPr lang="en-US" sz="2400" dirty="0"/>
              <a:t>Seed funding helped parishes undertake sponsorships, often for the first time</a:t>
            </a:r>
          </a:p>
        </p:txBody>
      </p:sp>
      <p:pic>
        <p:nvPicPr>
          <p:cNvPr id="11" name="Content Placeholder 10" descr="A logo with hands and a globe&#10;&#10;Description automatically generated">
            <a:extLst>
              <a:ext uri="{FF2B5EF4-FFF2-40B4-BE49-F238E27FC236}">
                <a16:creationId xmlns:a16="http://schemas.microsoft.com/office/drawing/2014/main" id="{6D62F3A7-A7DA-DA1F-E60C-E01D562BD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39" y="1808537"/>
            <a:ext cx="1635061" cy="3240925"/>
          </a:xfrm>
          <a:prstGeom prst="rect">
            <a:avLst/>
          </a:prstGeom>
        </p:spPr>
      </p:pic>
      <p:pic>
        <p:nvPicPr>
          <p:cNvPr id="5" name="Content Placeholder 5" descr="C:\Users\peter\Pictures\CCF photos\Salem family.JPG">
            <a:extLst>
              <a:ext uri="{FF2B5EF4-FFF2-40B4-BE49-F238E27FC236}">
                <a16:creationId xmlns:a16="http://schemas.microsoft.com/office/drawing/2014/main" id="{DB5EE1FB-643B-0A37-ED64-4FB832B1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959"/>
          <a:stretch>
            <a:fillRect/>
          </a:stretch>
        </p:blipFill>
        <p:spPr bwMode="auto">
          <a:xfrm>
            <a:off x="4455411" y="1808537"/>
            <a:ext cx="5491928" cy="32409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0A4BF-FE11-E771-FBF2-36103610FFFB}"/>
              </a:ext>
            </a:extLst>
          </p:cNvPr>
          <p:cNvSpPr txBox="1"/>
          <p:nvPr/>
        </p:nvSpPr>
        <p:spPr>
          <a:xfrm>
            <a:off x="5257800" y="5119802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 family sponsored by two churches in Dundas and </a:t>
            </a:r>
            <a:r>
              <a:rPr lang="en-US" sz="1200" dirty="0" err="1"/>
              <a:t>Flamborough</a:t>
            </a:r>
            <a:r>
              <a:rPr lang="en-US" sz="1200" dirty="0"/>
              <a:t> in 2010</a:t>
            </a:r>
          </a:p>
        </p:txBody>
      </p:sp>
    </p:spTree>
    <p:extLst>
      <p:ext uri="{BB962C8B-B14F-4D97-AF65-F5344CB8AC3E}">
        <p14:creationId xmlns:p14="http://schemas.microsoft.com/office/powerpoint/2010/main" val="186182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591800" cy="762000"/>
          </a:xfrm>
        </p:spPr>
        <p:txBody>
          <a:bodyPr>
            <a:noAutofit/>
          </a:bodyPr>
          <a:lstStyle/>
          <a:p>
            <a:r>
              <a:rPr lang="en-US" sz="4400" b="1" dirty="0"/>
              <a:t>The Syrian Refugee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2738"/>
            <a:ext cx="6161762" cy="4681863"/>
          </a:xfrm>
        </p:spPr>
        <p:txBody>
          <a:bodyPr>
            <a:noAutofit/>
          </a:bodyPr>
          <a:lstStyle/>
          <a:p>
            <a:r>
              <a:rPr lang="en-US" sz="2400" dirty="0"/>
              <a:t>The Government of Canada resettled 25,000 Syrian refugees between November 2015 and February 29, 2016.</a:t>
            </a:r>
          </a:p>
          <a:p>
            <a:r>
              <a:rPr lang="en-US" sz="2400" dirty="0"/>
              <a:t>Anglicans, often working with community groups unaffiliated with the Church, sponsored thousands of Syrian refugees and welcomed them to our communities from coast to coast to coast </a:t>
            </a:r>
          </a:p>
          <a:p>
            <a:r>
              <a:rPr lang="en-US" sz="2400" dirty="0"/>
              <a:t>Even more refugees have been sponsored in the years since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1362" y="5526260"/>
            <a:ext cx="244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Diocese of Niagara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11D0646-533D-C084-A10B-1CAF5F781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362" y="1673218"/>
            <a:ext cx="4444108" cy="37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329833"/>
            <a:ext cx="10353761" cy="1326321"/>
          </a:xfrm>
        </p:spPr>
        <p:txBody>
          <a:bodyPr>
            <a:normAutofit/>
          </a:bodyPr>
          <a:lstStyle/>
          <a:p>
            <a:r>
              <a:rPr lang="en-CA" sz="4400" b="1" dirty="0"/>
              <a:t>The Basics of Sponsorship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514316"/>
              </p:ext>
            </p:extLst>
          </p:nvPr>
        </p:nvGraphicFramePr>
        <p:xfrm>
          <a:off x="919119" y="1752600"/>
          <a:ext cx="1035376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2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12C2-AEC4-CBCC-185F-C4DB8FA6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4400"/>
          </a:xfrm>
        </p:spPr>
        <p:txBody>
          <a:bodyPr>
            <a:normAutofit/>
          </a:bodyPr>
          <a:lstStyle/>
          <a:p>
            <a:r>
              <a:rPr lang="en-US" sz="4400" dirty="0"/>
              <a:t>Countries of Origin</a:t>
            </a:r>
            <a:endParaRPr lang="en-CA" sz="4400" dirty="0"/>
          </a:p>
        </p:txBody>
      </p:sp>
      <p:pic>
        <p:nvPicPr>
          <p:cNvPr id="5" name="Content Placeholder 4" descr="Earth globe: Africa and Europe with solid fill">
            <a:extLst>
              <a:ext uri="{FF2B5EF4-FFF2-40B4-BE49-F238E27FC236}">
                <a16:creationId xmlns:a16="http://schemas.microsoft.com/office/drawing/2014/main" id="{F8D0EA54-064A-F9F2-2544-EF9194A7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67" y="2286000"/>
            <a:ext cx="3201005" cy="3201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D44B3-5D16-6EA0-08B9-CD17088878B4}"/>
              </a:ext>
            </a:extLst>
          </p:cNvPr>
          <p:cNvSpPr txBox="1"/>
          <p:nvPr/>
        </p:nvSpPr>
        <p:spPr>
          <a:xfrm>
            <a:off x="3582005" y="1676400"/>
            <a:ext cx="8382000" cy="503727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CA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Afghanistan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CA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Burundi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CA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Democratic Republic </a:t>
            </a:r>
            <a:br>
              <a:rPr lang="en-CA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 the Congo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Eritrea</a:t>
            </a:r>
            <a:endParaRPr lang="en-CA" sz="3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Ethiopia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Georgia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Iran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Iraq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Liberia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Myanmar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Pakistan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Palestine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Sierra Leone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Somalia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South Sudan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Sudan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Syria</a:t>
            </a:r>
            <a:endParaRPr lang="en-CA" sz="3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Ukraine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Venezuela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E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Yemen</a:t>
            </a:r>
            <a:endParaRPr lang="en-CA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31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5007</TotalTime>
  <Words>978</Words>
  <Application>Microsoft Office PowerPoint</Application>
  <PresentationFormat>Widescreen</PresentationFormat>
  <Paragraphs>162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Bookman Old Style</vt:lpstr>
      <vt:lpstr>Calibri</vt:lpstr>
      <vt:lpstr>Rockwell</vt:lpstr>
      <vt:lpstr>Wingdings</vt:lpstr>
      <vt:lpstr>Damask</vt:lpstr>
      <vt:lpstr>This is Anglican Sponsorship</vt:lpstr>
      <vt:lpstr>Who is a Refugee?</vt:lpstr>
      <vt:lpstr>Durable Solutions</vt:lpstr>
      <vt:lpstr>A Brief History: Origins</vt:lpstr>
      <vt:lpstr>ANGLICAN Sponsorship Agreement Holders</vt:lpstr>
      <vt:lpstr>An Anniversary Observed</vt:lpstr>
      <vt:lpstr>The Syrian Refugee Crisis</vt:lpstr>
      <vt:lpstr>The Basics of Sponsorship</vt:lpstr>
      <vt:lpstr>Countries of Origin</vt:lpstr>
      <vt:lpstr>PowerPoint Presentation</vt:lpstr>
      <vt:lpstr>This Is about People,  Our Global neighbours</vt:lpstr>
      <vt:lpstr>Why We Sponsor</vt:lpstr>
      <vt:lpstr>This is Anglican Sponsorship</vt:lpstr>
    </vt:vector>
  </TitlesOfParts>
  <Company>St. Georges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Sponsorship</dc:title>
  <dc:creator>Scott McLeod</dc:creator>
  <cp:lastModifiedBy>Suzanne Rumsey</cp:lastModifiedBy>
  <cp:revision>69</cp:revision>
  <cp:lastPrinted>2015-09-22T03:01:18Z</cp:lastPrinted>
  <dcterms:created xsi:type="dcterms:W3CDTF">2015-09-01T20:45:55Z</dcterms:created>
  <dcterms:modified xsi:type="dcterms:W3CDTF">2024-01-30T14:12:13Z</dcterms:modified>
</cp:coreProperties>
</file>